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65"/>
  </p:notesMasterIdLst>
  <p:sldIdLst>
    <p:sldId id="256" r:id="rId2"/>
    <p:sldId id="258" r:id="rId3"/>
    <p:sldId id="261" r:id="rId4"/>
    <p:sldId id="262" r:id="rId5"/>
    <p:sldId id="306" r:id="rId6"/>
    <p:sldId id="322" r:id="rId7"/>
    <p:sldId id="337" r:id="rId8"/>
    <p:sldId id="324" r:id="rId9"/>
    <p:sldId id="308" r:id="rId10"/>
    <p:sldId id="309" r:id="rId11"/>
    <p:sldId id="310" r:id="rId12"/>
    <p:sldId id="270" r:id="rId13"/>
    <p:sldId id="353" r:id="rId14"/>
    <p:sldId id="349" r:id="rId15"/>
    <p:sldId id="314" r:id="rId16"/>
    <p:sldId id="362" r:id="rId17"/>
    <p:sldId id="341" r:id="rId18"/>
    <p:sldId id="354" r:id="rId19"/>
    <p:sldId id="367" r:id="rId20"/>
    <p:sldId id="368" r:id="rId21"/>
    <p:sldId id="369" r:id="rId22"/>
    <p:sldId id="372" r:id="rId23"/>
    <p:sldId id="370" r:id="rId24"/>
    <p:sldId id="371" r:id="rId25"/>
    <p:sldId id="378" r:id="rId26"/>
    <p:sldId id="379" r:id="rId27"/>
    <p:sldId id="376" r:id="rId28"/>
    <p:sldId id="377" r:id="rId29"/>
    <p:sldId id="375" r:id="rId30"/>
    <p:sldId id="355" r:id="rId31"/>
    <p:sldId id="357" r:id="rId32"/>
    <p:sldId id="358" r:id="rId33"/>
    <p:sldId id="361" r:id="rId34"/>
    <p:sldId id="359" r:id="rId35"/>
    <p:sldId id="365" r:id="rId36"/>
    <p:sldId id="366" r:id="rId37"/>
    <p:sldId id="363" r:id="rId38"/>
    <p:sldId id="373" r:id="rId39"/>
    <p:sldId id="374" r:id="rId40"/>
    <p:sldId id="356" r:id="rId41"/>
    <p:sldId id="392" r:id="rId42"/>
    <p:sldId id="393" r:id="rId43"/>
    <p:sldId id="394" r:id="rId44"/>
    <p:sldId id="395" r:id="rId45"/>
    <p:sldId id="404" r:id="rId46"/>
    <p:sldId id="388" r:id="rId47"/>
    <p:sldId id="389" r:id="rId48"/>
    <p:sldId id="390" r:id="rId49"/>
    <p:sldId id="391" r:id="rId50"/>
    <p:sldId id="396" r:id="rId51"/>
    <p:sldId id="406" r:id="rId52"/>
    <p:sldId id="405" r:id="rId53"/>
    <p:sldId id="397" r:id="rId54"/>
    <p:sldId id="398" r:id="rId55"/>
    <p:sldId id="407" r:id="rId56"/>
    <p:sldId id="408" r:id="rId57"/>
    <p:sldId id="399" r:id="rId58"/>
    <p:sldId id="364" r:id="rId59"/>
    <p:sldId id="401" r:id="rId60"/>
    <p:sldId id="402" r:id="rId61"/>
    <p:sldId id="320" r:id="rId62"/>
    <p:sldId id="360" r:id="rId63"/>
    <p:sldId id="285" r:id="rId6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66"/>
      <p:bold r:id="rId67"/>
      <p:italic r:id="rId68"/>
      <p:boldItalic r:id="rId69"/>
    </p:embeddedFont>
    <p:embeddedFont>
      <p:font typeface="Montserrat ExtraBold" panose="00000900000000000000" pitchFamily="2" charset="0"/>
      <p:bold r:id="rId70"/>
      <p:italic r:id="rId71"/>
      <p:boldItalic r:id="rId72"/>
    </p:embeddedFont>
    <p:embeddedFont>
      <p:font typeface="Montserrat ExtraLight" panose="00000300000000000000" pitchFamily="2" charset="0"/>
      <p:regular r:id="rId73"/>
      <p:bold r:id="rId74"/>
      <p:italic r:id="rId75"/>
      <p:boldItalic r:id="rId76"/>
    </p:embeddedFont>
    <p:embeddedFont>
      <p:font typeface="Montserrat Light" panose="00000400000000000000" pitchFamily="2" charset="0"/>
      <p:regular r:id="rId77"/>
      <p: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  <a:srgbClr val="B7813C"/>
    <a:srgbClr val="FEB500"/>
    <a:srgbClr val="B98F5A"/>
    <a:srgbClr val="00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04050-0A68-234F-9EB6-58595AEC485E}" v="1157" dt="2024-02-20T15:43:51.088"/>
    <p1510:client id="{80A51ACD-1D2F-45E8-9019-3A9D3EBE929B}" v="34" dt="2024-02-21T15:54:25.536"/>
    <p1510:client id="{E8ABB438-8C0B-4DE8-932B-B003881A3CF9}" v="627" dt="2024-02-20T15:42:11.969"/>
  </p1510:revLst>
</p1510:revInfo>
</file>

<file path=ppt/tableStyles.xml><?xml version="1.0" encoding="utf-8"?>
<a:tblStyleLst xmlns:a="http://schemas.openxmlformats.org/drawingml/2006/main" def="{523B5EA6-F04A-47DE-ADB2-87F14778AD81}">
  <a:tblStyle styleId="{523B5EA6-F04A-47DE-ADB2-87F14778AD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DELLA ROCCA" userId="S::m.dellarocca23@studenti.unisa.it::ed082793-34a1-4353-b9ee-b430c4e1632f" providerId="AD" clId="Web-{339B28A7-B1E6-2528-B7C6-CA6432927CC7}"/>
    <pc:docChg chg="modSld">
      <pc:chgData name="MATTEO DELLA ROCCA" userId="S::m.dellarocca23@studenti.unisa.it::ed082793-34a1-4353-b9ee-b430c4e1632f" providerId="AD" clId="Web-{339B28A7-B1E6-2528-B7C6-CA6432927CC7}" dt="2024-02-08T16:08:13.065" v="2" actId="20577"/>
      <pc:docMkLst>
        <pc:docMk/>
      </pc:docMkLst>
      <pc:sldChg chg="modSp">
        <pc:chgData name="MATTEO DELLA ROCCA" userId="S::m.dellarocca23@studenti.unisa.it::ed082793-34a1-4353-b9ee-b430c4e1632f" providerId="AD" clId="Web-{339B28A7-B1E6-2528-B7C6-CA6432927CC7}" dt="2024-02-08T16:08:13.065" v="2" actId="20577"/>
        <pc:sldMkLst>
          <pc:docMk/>
          <pc:sldMk cId="2028329408" sldId="354"/>
        </pc:sldMkLst>
        <pc:spChg chg="mod">
          <ac:chgData name="MATTEO DELLA ROCCA" userId="S::m.dellarocca23@studenti.unisa.it::ed082793-34a1-4353-b9ee-b430c4e1632f" providerId="AD" clId="Web-{339B28A7-B1E6-2528-B7C6-CA6432927CC7}" dt="2024-02-08T16:08:13.065" v="2" actId="20577"/>
          <ac:spMkLst>
            <pc:docMk/>
            <pc:sldMk cId="2028329408" sldId="354"/>
            <ac:spMk id="13" creationId="{988EBB5F-4193-0059-E129-369BE9CC7188}"/>
          </ac:spMkLst>
        </pc:spChg>
      </pc:sldChg>
    </pc:docChg>
  </pc:docChgLst>
  <pc:docChgLst>
    <pc:chgData name="LUCA BOFFA" userId="33798980-f4fc-4d84-beab-d4266acec764" providerId="ADAL" clId="{62504050-0A68-234F-9EB6-58595AEC485E}"/>
    <pc:docChg chg="undo custSel addSld delSld modSld sldOrd">
      <pc:chgData name="LUCA BOFFA" userId="33798980-f4fc-4d84-beab-d4266acec764" providerId="ADAL" clId="{62504050-0A68-234F-9EB6-58595AEC485E}" dt="2024-02-20T15:43:51.088" v="6826"/>
      <pc:docMkLst>
        <pc:docMk/>
      </pc:docMkLst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0" sldId="263"/>
        </pc:sldMkLst>
      </pc:sldChg>
      <pc:sldChg chg="modSp mod">
        <pc:chgData name="LUCA BOFFA" userId="33798980-f4fc-4d84-beab-d4266acec764" providerId="ADAL" clId="{62504050-0A68-234F-9EB6-58595AEC485E}" dt="2024-02-15T16:53:17.444" v="5669" actId="20577"/>
        <pc:sldMkLst>
          <pc:docMk/>
          <pc:sldMk cId="0" sldId="285"/>
        </pc:sldMkLst>
        <pc:spChg chg="mod">
          <ac:chgData name="LUCA BOFFA" userId="33798980-f4fc-4d84-beab-d4266acec764" providerId="ADAL" clId="{62504050-0A68-234F-9EB6-58595AEC485E}" dt="2024-02-15T16:53:17.444" v="5669" actId="20577"/>
          <ac:spMkLst>
            <pc:docMk/>
            <pc:sldMk cId="0" sldId="285"/>
            <ac:spMk id="2152" creationId="{00000000-0000-0000-0000-000000000000}"/>
          </ac:spMkLst>
        </pc:spChg>
      </pc:sldChg>
      <pc:sldChg chg="del">
        <pc:chgData name="LUCA BOFFA" userId="33798980-f4fc-4d84-beab-d4266acec764" providerId="ADAL" clId="{62504050-0A68-234F-9EB6-58595AEC485E}" dt="2024-02-01T15:05:52.350" v="419" actId="2696"/>
        <pc:sldMkLst>
          <pc:docMk/>
          <pc:sldMk cId="3351715485" sldId="311"/>
        </pc:sldMkLst>
      </pc:sldChg>
      <pc:sldChg chg="del">
        <pc:chgData name="LUCA BOFFA" userId="33798980-f4fc-4d84-beab-d4266acec764" providerId="ADAL" clId="{62504050-0A68-234F-9EB6-58595AEC485E}" dt="2024-02-01T15:05:52.878" v="420" actId="2696"/>
        <pc:sldMkLst>
          <pc:docMk/>
          <pc:sldMk cId="2253194672" sldId="312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2541257899" sldId="313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1606668017" sldId="316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1706162111" sldId="317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1916325402" sldId="318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646058669" sldId="319"/>
        </pc:sldMkLst>
      </pc:sldChg>
      <pc:sldChg chg="modSp mod ord">
        <pc:chgData name="LUCA BOFFA" userId="33798980-f4fc-4d84-beab-d4266acec764" providerId="ADAL" clId="{62504050-0A68-234F-9EB6-58595AEC485E}" dt="2024-02-05T16:06:58.659" v="3497" actId="20577"/>
        <pc:sldMkLst>
          <pc:docMk/>
          <pc:sldMk cId="651248297" sldId="320"/>
        </pc:sldMkLst>
        <pc:spChg chg="mod">
          <ac:chgData name="LUCA BOFFA" userId="33798980-f4fc-4d84-beab-d4266acec764" providerId="ADAL" clId="{62504050-0A68-234F-9EB6-58595AEC485E}" dt="2024-02-05T16:06:58.659" v="3497" actId="20577"/>
          <ac:spMkLst>
            <pc:docMk/>
            <pc:sldMk cId="651248297" sldId="320"/>
            <ac:spMk id="207" creationId="{00000000-0000-0000-0000-000000000000}"/>
          </ac:spMkLst>
        </pc:spChg>
      </pc:sldChg>
      <pc:sldChg chg="del">
        <pc:chgData name="LUCA BOFFA" userId="33798980-f4fc-4d84-beab-d4266acec764" providerId="ADAL" clId="{62504050-0A68-234F-9EB6-58595AEC485E}" dt="2024-02-01T15:38:48.227" v="802" actId="2696"/>
        <pc:sldMkLst>
          <pc:docMk/>
          <pc:sldMk cId="19349437" sldId="325"/>
        </pc:sldMkLst>
      </pc:sldChg>
      <pc:sldChg chg="del">
        <pc:chgData name="LUCA BOFFA" userId="33798980-f4fc-4d84-beab-d4266acec764" providerId="ADAL" clId="{62504050-0A68-234F-9EB6-58595AEC485E}" dt="2024-02-01T15:05:30.182" v="410" actId="2696"/>
        <pc:sldMkLst>
          <pc:docMk/>
          <pc:sldMk cId="60189342" sldId="329"/>
        </pc:sldMkLst>
      </pc:sldChg>
      <pc:sldChg chg="del">
        <pc:chgData name="LUCA BOFFA" userId="33798980-f4fc-4d84-beab-d4266acec764" providerId="ADAL" clId="{62504050-0A68-234F-9EB6-58595AEC485E}" dt="2024-02-01T15:05:31.192" v="411" actId="2696"/>
        <pc:sldMkLst>
          <pc:docMk/>
          <pc:sldMk cId="190537237" sldId="330"/>
        </pc:sldMkLst>
      </pc:sldChg>
      <pc:sldChg chg="del">
        <pc:chgData name="LUCA BOFFA" userId="33798980-f4fc-4d84-beab-d4266acec764" providerId="ADAL" clId="{62504050-0A68-234F-9EB6-58595AEC485E}" dt="2024-02-01T15:05:31.733" v="412" actId="2696"/>
        <pc:sldMkLst>
          <pc:docMk/>
          <pc:sldMk cId="3800448915" sldId="331"/>
        </pc:sldMkLst>
      </pc:sldChg>
      <pc:sldChg chg="del">
        <pc:chgData name="LUCA BOFFA" userId="33798980-f4fc-4d84-beab-d4266acec764" providerId="ADAL" clId="{62504050-0A68-234F-9EB6-58595AEC485E}" dt="2024-02-01T15:05:32.291" v="413" actId="2696"/>
        <pc:sldMkLst>
          <pc:docMk/>
          <pc:sldMk cId="2457626946" sldId="332"/>
        </pc:sldMkLst>
      </pc:sldChg>
      <pc:sldChg chg="del">
        <pc:chgData name="LUCA BOFFA" userId="33798980-f4fc-4d84-beab-d4266acec764" providerId="ADAL" clId="{62504050-0A68-234F-9EB6-58595AEC485E}" dt="2024-02-01T15:05:36.418" v="414" actId="2696"/>
        <pc:sldMkLst>
          <pc:docMk/>
          <pc:sldMk cId="3927560358" sldId="333"/>
        </pc:sldMkLst>
      </pc:sldChg>
      <pc:sldChg chg="del">
        <pc:chgData name="LUCA BOFFA" userId="33798980-f4fc-4d84-beab-d4266acec764" providerId="ADAL" clId="{62504050-0A68-234F-9EB6-58595AEC485E}" dt="2024-02-01T15:05:36.886" v="415" actId="2696"/>
        <pc:sldMkLst>
          <pc:docMk/>
          <pc:sldMk cId="3501408007" sldId="334"/>
        </pc:sldMkLst>
      </pc:sldChg>
      <pc:sldChg chg="del">
        <pc:chgData name="LUCA BOFFA" userId="33798980-f4fc-4d84-beab-d4266acec764" providerId="ADAL" clId="{62504050-0A68-234F-9EB6-58595AEC485E}" dt="2024-02-01T15:05:37.313" v="416" actId="2696"/>
        <pc:sldMkLst>
          <pc:docMk/>
          <pc:sldMk cId="4019770254" sldId="335"/>
        </pc:sldMkLst>
      </pc:sldChg>
      <pc:sldChg chg="del">
        <pc:chgData name="LUCA BOFFA" userId="33798980-f4fc-4d84-beab-d4266acec764" providerId="ADAL" clId="{62504050-0A68-234F-9EB6-58595AEC485E}" dt="2024-02-01T15:05:37.805" v="417" actId="2696"/>
        <pc:sldMkLst>
          <pc:docMk/>
          <pc:sldMk cId="2089176253" sldId="336"/>
        </pc:sldMkLst>
      </pc:sldChg>
      <pc:sldChg chg="del">
        <pc:chgData name="LUCA BOFFA" userId="33798980-f4fc-4d84-beab-d4266acec764" providerId="ADAL" clId="{62504050-0A68-234F-9EB6-58595AEC485E}" dt="2024-02-01T15:06:12.106" v="421" actId="2696"/>
        <pc:sldMkLst>
          <pc:docMk/>
          <pc:sldMk cId="425387935" sldId="338"/>
        </pc:sldMkLst>
      </pc:sldChg>
      <pc:sldChg chg="del">
        <pc:chgData name="LUCA BOFFA" userId="33798980-f4fc-4d84-beab-d4266acec764" providerId="ADAL" clId="{62504050-0A68-234F-9EB6-58595AEC485E}" dt="2024-02-05T16:06:20.605" v="3492" actId="2696"/>
        <pc:sldMkLst>
          <pc:docMk/>
          <pc:sldMk cId="2503676975" sldId="339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1489820668" sldId="340"/>
        </pc:sldMkLst>
      </pc:sldChg>
      <pc:sldChg chg="modSp mod">
        <pc:chgData name="LUCA BOFFA" userId="33798980-f4fc-4d84-beab-d4266acec764" providerId="ADAL" clId="{62504050-0A68-234F-9EB6-58595AEC485E}" dt="2024-02-01T15:14:15.925" v="484" actId="5793"/>
        <pc:sldMkLst>
          <pc:docMk/>
          <pc:sldMk cId="1127106660" sldId="341"/>
        </pc:sldMkLst>
        <pc:spChg chg="mod">
          <ac:chgData name="LUCA BOFFA" userId="33798980-f4fc-4d84-beab-d4266acec764" providerId="ADAL" clId="{62504050-0A68-234F-9EB6-58595AEC485E}" dt="2024-02-01T15:14:15.925" v="484" actId="5793"/>
          <ac:spMkLst>
            <pc:docMk/>
            <pc:sldMk cId="1127106660" sldId="341"/>
            <ac:spMk id="2" creationId="{5B965FFF-2088-8725-C7F1-DF6E1B829738}"/>
          </ac:spMkLst>
        </pc:spChg>
        <pc:spChg chg="mod">
          <ac:chgData name="LUCA BOFFA" userId="33798980-f4fc-4d84-beab-d4266acec764" providerId="ADAL" clId="{62504050-0A68-234F-9EB6-58595AEC485E}" dt="2024-02-01T15:00:12.889" v="385" actId="1076"/>
          <ac:spMkLst>
            <pc:docMk/>
            <pc:sldMk cId="1127106660" sldId="341"/>
            <ac:spMk id="28" creationId="{C144814C-9A27-82B6-E6F8-768218B9BAD2}"/>
          </ac:spMkLst>
        </pc:spChg>
      </pc:sldChg>
      <pc:sldChg chg="del">
        <pc:chgData name="LUCA BOFFA" userId="33798980-f4fc-4d84-beab-d4266acec764" providerId="ADAL" clId="{62504050-0A68-234F-9EB6-58595AEC485E}" dt="2024-02-01T15:06:38.071" v="422" actId="2696"/>
        <pc:sldMkLst>
          <pc:docMk/>
          <pc:sldMk cId="3084525228" sldId="342"/>
        </pc:sldMkLst>
      </pc:sldChg>
      <pc:sldChg chg="del">
        <pc:chgData name="LUCA BOFFA" userId="33798980-f4fc-4d84-beab-d4266acec764" providerId="ADAL" clId="{62504050-0A68-234F-9EB6-58595AEC485E}" dt="2024-02-01T15:06:38.713" v="423" actId="2696"/>
        <pc:sldMkLst>
          <pc:docMk/>
          <pc:sldMk cId="1486150906" sldId="344"/>
        </pc:sldMkLst>
      </pc:sldChg>
      <pc:sldChg chg="del">
        <pc:chgData name="LUCA BOFFA" userId="33798980-f4fc-4d84-beab-d4266acec764" providerId="ADAL" clId="{62504050-0A68-234F-9EB6-58595AEC485E}" dt="2024-02-01T15:06:40.727" v="425" actId="2696"/>
        <pc:sldMkLst>
          <pc:docMk/>
          <pc:sldMk cId="3714775626" sldId="345"/>
        </pc:sldMkLst>
      </pc:sldChg>
      <pc:sldChg chg="del">
        <pc:chgData name="LUCA BOFFA" userId="33798980-f4fc-4d84-beab-d4266acec764" providerId="ADAL" clId="{62504050-0A68-234F-9EB6-58595AEC485E}" dt="2024-02-01T15:06:39.405" v="424" actId="2696"/>
        <pc:sldMkLst>
          <pc:docMk/>
          <pc:sldMk cId="211335797" sldId="350"/>
        </pc:sldMkLst>
      </pc:sldChg>
      <pc:sldChg chg="del">
        <pc:chgData name="LUCA BOFFA" userId="33798980-f4fc-4d84-beab-d4266acec764" providerId="ADAL" clId="{62504050-0A68-234F-9EB6-58595AEC485E}" dt="2024-02-01T15:06:42.300" v="426" actId="2696"/>
        <pc:sldMkLst>
          <pc:docMk/>
          <pc:sldMk cId="4115837784" sldId="351"/>
        </pc:sldMkLst>
      </pc:sldChg>
      <pc:sldChg chg="del">
        <pc:chgData name="LUCA BOFFA" userId="33798980-f4fc-4d84-beab-d4266acec764" providerId="ADAL" clId="{62504050-0A68-234F-9EB6-58595AEC485E}" dt="2024-02-01T15:05:42.495" v="418" actId="2696"/>
        <pc:sldMkLst>
          <pc:docMk/>
          <pc:sldMk cId="2288886829" sldId="352"/>
        </pc:sldMkLst>
      </pc:sldChg>
      <pc:sldChg chg="addSp delSp modSp mod">
        <pc:chgData name="LUCA BOFFA" userId="33798980-f4fc-4d84-beab-d4266acec764" providerId="ADAL" clId="{62504050-0A68-234F-9EB6-58595AEC485E}" dt="2024-02-15T16:45:49.612" v="5646" actId="20577"/>
        <pc:sldMkLst>
          <pc:docMk/>
          <pc:sldMk cId="2028329408" sldId="354"/>
        </pc:sldMkLst>
        <pc:spChg chg="mod">
          <ac:chgData name="LUCA BOFFA" userId="33798980-f4fc-4d84-beab-d4266acec764" providerId="ADAL" clId="{62504050-0A68-234F-9EB6-58595AEC485E}" dt="2024-02-01T14:16:37.126" v="20"/>
          <ac:spMkLst>
            <pc:docMk/>
            <pc:sldMk cId="2028329408" sldId="354"/>
            <ac:spMk id="2" creationId="{262940DA-F2C9-9F86-3F81-E3F101EE6900}"/>
          </ac:spMkLst>
        </pc:spChg>
        <pc:spChg chg="add mod">
          <ac:chgData name="LUCA BOFFA" userId="33798980-f4fc-4d84-beab-d4266acec764" providerId="ADAL" clId="{62504050-0A68-234F-9EB6-58595AEC485E}" dt="2024-02-15T16:45:49.612" v="5646" actId="20577"/>
          <ac:spMkLst>
            <pc:docMk/>
            <pc:sldMk cId="2028329408" sldId="354"/>
            <ac:spMk id="6" creationId="{13EE6C35-7673-C422-CF38-D2A7B6481624}"/>
          </ac:spMkLst>
        </pc:spChg>
        <pc:spChg chg="mod">
          <ac:chgData name="LUCA BOFFA" userId="33798980-f4fc-4d84-beab-d4266acec764" providerId="ADAL" clId="{62504050-0A68-234F-9EB6-58595AEC485E}" dt="2024-02-05T15:56:08.790" v="3472" actId="20577"/>
          <ac:spMkLst>
            <pc:docMk/>
            <pc:sldMk cId="2028329408" sldId="354"/>
            <ac:spMk id="12" creationId="{B58A9F74-84A4-592E-7F3F-D309C3318889}"/>
          </ac:spMkLst>
        </pc:spChg>
        <pc:spChg chg="mod">
          <ac:chgData name="LUCA BOFFA" userId="33798980-f4fc-4d84-beab-d4266acec764" providerId="ADAL" clId="{62504050-0A68-234F-9EB6-58595AEC485E}" dt="2024-02-01T15:12:04.469" v="472" actId="1076"/>
          <ac:spMkLst>
            <pc:docMk/>
            <pc:sldMk cId="2028329408" sldId="354"/>
            <ac:spMk id="13" creationId="{988EBB5F-4193-0059-E129-369BE9CC7188}"/>
          </ac:spMkLst>
        </pc:spChg>
        <pc:spChg chg="mod">
          <ac:chgData name="LUCA BOFFA" userId="33798980-f4fc-4d84-beab-d4266acec764" providerId="ADAL" clId="{62504050-0A68-234F-9EB6-58595AEC485E}" dt="2024-02-15T16:45:09.165" v="5580" actId="1076"/>
          <ac:spMkLst>
            <pc:docMk/>
            <pc:sldMk cId="2028329408" sldId="354"/>
            <ac:spMk id="15" creationId="{E3AACF50-97AE-C124-6CED-AAE2B9A69498}"/>
          </ac:spMkLst>
        </pc:spChg>
        <pc:spChg chg="mod">
          <ac:chgData name="LUCA BOFFA" userId="33798980-f4fc-4d84-beab-d4266acec764" providerId="ADAL" clId="{62504050-0A68-234F-9EB6-58595AEC485E}" dt="2024-02-01T14:08:54.223" v="3"/>
          <ac:spMkLst>
            <pc:docMk/>
            <pc:sldMk cId="2028329408" sldId="354"/>
            <ac:spMk id="16" creationId="{7F9F809B-B735-F076-525A-664A18926954}"/>
          </ac:spMkLst>
        </pc:spChg>
        <pc:spChg chg="mod">
          <ac:chgData name="LUCA BOFFA" userId="33798980-f4fc-4d84-beab-d4266acec764" providerId="ADAL" clId="{62504050-0A68-234F-9EB6-58595AEC485E}" dt="2024-02-01T14:08:54.223" v="3"/>
          <ac:spMkLst>
            <pc:docMk/>
            <pc:sldMk cId="2028329408" sldId="354"/>
            <ac:spMk id="17" creationId="{939C96BD-4FB0-533F-F78F-D175CF22239C}"/>
          </ac:spMkLst>
        </pc:spChg>
        <pc:spChg chg="mod">
          <ac:chgData name="LUCA BOFFA" userId="33798980-f4fc-4d84-beab-d4266acec764" providerId="ADAL" clId="{62504050-0A68-234F-9EB6-58595AEC485E}" dt="2024-02-01T14:09:36.359" v="8"/>
          <ac:spMkLst>
            <pc:docMk/>
            <pc:sldMk cId="2028329408" sldId="354"/>
            <ac:spMk id="19" creationId="{26F9244E-486D-28F7-60BB-099D1D3961D7}"/>
          </ac:spMkLst>
        </pc:spChg>
        <pc:spChg chg="mod">
          <ac:chgData name="LUCA BOFFA" userId="33798980-f4fc-4d84-beab-d4266acec764" providerId="ADAL" clId="{62504050-0A68-234F-9EB6-58595AEC485E}" dt="2024-02-01T14:09:36.359" v="8"/>
          <ac:spMkLst>
            <pc:docMk/>
            <pc:sldMk cId="2028329408" sldId="354"/>
            <ac:spMk id="20" creationId="{6E93A4E2-7278-A719-1C44-EEAA42E8F0D1}"/>
          </ac:spMkLst>
        </pc:spChg>
        <pc:spChg chg="mod">
          <ac:chgData name="LUCA BOFFA" userId="33798980-f4fc-4d84-beab-d4266acec764" providerId="ADAL" clId="{62504050-0A68-234F-9EB6-58595AEC485E}" dt="2024-02-01T15:11:47.368" v="469" actId="1076"/>
          <ac:spMkLst>
            <pc:docMk/>
            <pc:sldMk cId="2028329408" sldId="354"/>
            <ac:spMk id="26" creationId="{C228D2A2-F9C8-DD2E-5776-AE17B50B374C}"/>
          </ac:spMkLst>
        </pc:spChg>
        <pc:spChg chg="add del">
          <ac:chgData name="LUCA BOFFA" userId="33798980-f4fc-4d84-beab-d4266acec764" providerId="ADAL" clId="{62504050-0A68-234F-9EB6-58595AEC485E}" dt="2024-02-01T14:16:32.452" v="18" actId="22"/>
          <ac:spMkLst>
            <pc:docMk/>
            <pc:sldMk cId="2028329408" sldId="354"/>
            <ac:spMk id="27" creationId="{54983F45-6CB0-9B0F-8E2C-8ACE7298F1A3}"/>
          </ac:spMkLst>
        </pc:spChg>
        <pc:spChg chg="mod">
          <ac:chgData name="LUCA BOFFA" userId="33798980-f4fc-4d84-beab-d4266acec764" providerId="ADAL" clId="{62504050-0A68-234F-9EB6-58595AEC485E}" dt="2024-02-01T15:11:16.487" v="463" actId="1076"/>
          <ac:spMkLst>
            <pc:docMk/>
            <pc:sldMk cId="2028329408" sldId="354"/>
            <ac:spMk id="28" creationId="{F369AEC4-613A-0958-C855-E56FF34E1045}"/>
          </ac:spMkLst>
        </pc:spChg>
        <pc:spChg chg="add del">
          <ac:chgData name="LUCA BOFFA" userId="33798980-f4fc-4d84-beab-d4266acec764" providerId="ADAL" clId="{62504050-0A68-234F-9EB6-58595AEC485E}" dt="2024-02-01T14:16:54.464" v="22" actId="478"/>
          <ac:spMkLst>
            <pc:docMk/>
            <pc:sldMk cId="2028329408" sldId="354"/>
            <ac:spMk id="30" creationId="{2F12A7FC-D2C8-7880-10DB-E3D3471B7A9D}"/>
          </ac:spMkLst>
        </pc:spChg>
        <pc:grpChg chg="mod">
          <ac:chgData name="LUCA BOFFA" userId="33798980-f4fc-4d84-beab-d4266acec764" providerId="ADAL" clId="{62504050-0A68-234F-9EB6-58595AEC485E}" dt="2024-02-01T14:10:23.020" v="13" actId="1076"/>
          <ac:grpSpMkLst>
            <pc:docMk/>
            <pc:sldMk cId="2028329408" sldId="354"/>
            <ac:grpSpMk id="3" creationId="{F424834A-F791-9BBC-A272-6FC88001C103}"/>
          </ac:grpSpMkLst>
        </pc:grpChg>
        <pc:grpChg chg="mod">
          <ac:chgData name="LUCA BOFFA" userId="33798980-f4fc-4d84-beab-d4266acec764" providerId="ADAL" clId="{62504050-0A68-234F-9EB6-58595AEC485E}" dt="2024-02-01T14:10:23.020" v="13" actId="1076"/>
          <ac:grpSpMkLst>
            <pc:docMk/>
            <pc:sldMk cId="2028329408" sldId="354"/>
            <ac:grpSpMk id="8" creationId="{9276528A-5C53-A9E4-0206-483FD157A247}"/>
          </ac:grpSpMkLst>
        </pc:grpChg>
        <pc:grpChg chg="add mod">
          <ac:chgData name="LUCA BOFFA" userId="33798980-f4fc-4d84-beab-d4266acec764" providerId="ADAL" clId="{62504050-0A68-234F-9EB6-58595AEC485E}" dt="2024-02-01T14:10:23.020" v="13" actId="1076"/>
          <ac:grpSpMkLst>
            <pc:docMk/>
            <pc:sldMk cId="2028329408" sldId="354"/>
            <ac:grpSpMk id="14" creationId="{EDCC396C-8202-0D2F-445E-78577CBB42DA}"/>
          </ac:grpSpMkLst>
        </pc:grpChg>
        <pc:grpChg chg="add mod">
          <ac:chgData name="LUCA BOFFA" userId="33798980-f4fc-4d84-beab-d4266acec764" providerId="ADAL" clId="{62504050-0A68-234F-9EB6-58595AEC485E}" dt="2024-02-01T14:10:23.020" v="13" actId="1076"/>
          <ac:grpSpMkLst>
            <pc:docMk/>
            <pc:sldMk cId="2028329408" sldId="354"/>
            <ac:grpSpMk id="18" creationId="{0A079239-F68E-2917-700A-95367220AD71}"/>
          </ac:grpSpMkLst>
        </pc:grpChg>
        <pc:grpChg chg="mod">
          <ac:chgData name="LUCA BOFFA" userId="33798980-f4fc-4d84-beab-d4266acec764" providerId="ADAL" clId="{62504050-0A68-234F-9EB6-58595AEC485E}" dt="2024-02-01T14:10:23.020" v="13" actId="1076"/>
          <ac:grpSpMkLst>
            <pc:docMk/>
            <pc:sldMk cId="2028329408" sldId="354"/>
            <ac:grpSpMk id="22" creationId="{F044A246-423C-6075-685E-BD1A2428E75B}"/>
          </ac:grpSpMkLst>
        </pc:grpChg>
        <pc:picChg chg="add mod">
          <ac:chgData name="LUCA BOFFA" userId="33798980-f4fc-4d84-beab-d4266acec764" providerId="ADAL" clId="{62504050-0A68-234F-9EB6-58595AEC485E}" dt="2024-02-15T16:44:59.650" v="5578" actId="1076"/>
          <ac:picMkLst>
            <pc:docMk/>
            <pc:sldMk cId="2028329408" sldId="354"/>
            <ac:picMk id="3" creationId="{34129C6B-953F-1E33-F545-8FFC798DB18D}"/>
          </ac:picMkLst>
        </pc:picChg>
        <pc:picChg chg="mod">
          <ac:chgData name="LUCA BOFFA" userId="33798980-f4fc-4d84-beab-d4266acec764" providerId="ADAL" clId="{62504050-0A68-234F-9EB6-58595AEC485E}" dt="2024-02-01T15:11:24.602" v="464" actId="1076"/>
          <ac:picMkLst>
            <pc:docMk/>
            <pc:sldMk cId="2028329408" sldId="354"/>
            <ac:picMk id="11" creationId="{5A7D9678-848A-0D46-552A-2EB671121E57}"/>
          </ac:picMkLst>
        </pc:picChg>
        <pc:picChg chg="mod">
          <ac:chgData name="LUCA BOFFA" userId="33798980-f4fc-4d84-beab-d4266acec764" providerId="ADAL" clId="{62504050-0A68-234F-9EB6-58595AEC485E}" dt="2024-02-01T15:11:32.719" v="466" actId="1076"/>
          <ac:picMkLst>
            <pc:docMk/>
            <pc:sldMk cId="2028329408" sldId="354"/>
            <ac:picMk id="25" creationId="{5D445AD7-4578-6CDF-F77E-5A91121E3655}"/>
          </ac:picMkLst>
        </pc:picChg>
        <pc:picChg chg="mod">
          <ac:chgData name="LUCA BOFFA" userId="33798980-f4fc-4d84-beab-d4266acec764" providerId="ADAL" clId="{62504050-0A68-234F-9EB6-58595AEC485E}" dt="2024-02-01T15:11:38.718" v="467" actId="1076"/>
          <ac:picMkLst>
            <pc:docMk/>
            <pc:sldMk cId="2028329408" sldId="354"/>
            <ac:picMk id="29" creationId="{C9E64350-561C-BB13-9D76-281F6B7C1BA2}"/>
          </ac:picMkLst>
        </pc:picChg>
        <pc:picChg chg="add mod">
          <ac:chgData name="LUCA BOFFA" userId="33798980-f4fc-4d84-beab-d4266acec764" providerId="ADAL" clId="{62504050-0A68-234F-9EB6-58595AEC485E}" dt="2024-02-15T16:45:06.432" v="5579" actId="1076"/>
          <ac:picMkLst>
            <pc:docMk/>
            <pc:sldMk cId="2028329408" sldId="354"/>
            <ac:picMk id="32" creationId="{875B118D-36E7-A84A-7719-CF9083AD95D6}"/>
          </ac:picMkLst>
        </pc:picChg>
        <pc:picChg chg="add mod">
          <ac:chgData name="LUCA BOFFA" userId="33798980-f4fc-4d84-beab-d4266acec764" providerId="ADAL" clId="{62504050-0A68-234F-9EB6-58595AEC485E}" dt="2024-02-01T14:22:43.949" v="32" actId="1076"/>
          <ac:picMkLst>
            <pc:docMk/>
            <pc:sldMk cId="2028329408" sldId="354"/>
            <ac:picMk id="34" creationId="{E13E939E-DB10-8714-14EE-87A426D4FD99}"/>
          </ac:picMkLst>
        </pc:picChg>
        <pc:picChg chg="add mod">
          <ac:chgData name="LUCA BOFFA" userId="33798980-f4fc-4d84-beab-d4266acec764" providerId="ADAL" clId="{62504050-0A68-234F-9EB6-58595AEC485E}" dt="2024-02-01T14:22:49.416" v="34" actId="1076"/>
          <ac:picMkLst>
            <pc:docMk/>
            <pc:sldMk cId="2028329408" sldId="354"/>
            <ac:picMk id="35" creationId="{C58EFB14-DA54-A1B5-43A4-6904A04C8F41}"/>
          </ac:picMkLst>
        </pc:picChg>
        <pc:picChg chg="add mod">
          <ac:chgData name="LUCA BOFFA" userId="33798980-f4fc-4d84-beab-d4266acec764" providerId="ADAL" clId="{62504050-0A68-234F-9EB6-58595AEC485E}" dt="2024-02-01T14:22:57.151" v="36" actId="1076"/>
          <ac:picMkLst>
            <pc:docMk/>
            <pc:sldMk cId="2028329408" sldId="354"/>
            <ac:picMk id="36" creationId="{BAA4DC20-167C-95A0-FD65-E57C486FE92B}"/>
          </ac:picMkLst>
        </pc:picChg>
        <pc:picChg chg="add mod">
          <ac:chgData name="LUCA BOFFA" userId="33798980-f4fc-4d84-beab-d4266acec764" providerId="ADAL" clId="{62504050-0A68-234F-9EB6-58595AEC485E}" dt="2024-02-01T14:23:04.547" v="38" actId="1076"/>
          <ac:picMkLst>
            <pc:docMk/>
            <pc:sldMk cId="2028329408" sldId="354"/>
            <ac:picMk id="37" creationId="{E9214CE7-A24C-CB7B-7E52-C4CC8A05FE16}"/>
          </ac:picMkLst>
        </pc:picChg>
        <pc:picChg chg="add del">
          <ac:chgData name="LUCA BOFFA" userId="33798980-f4fc-4d84-beab-d4266acec764" providerId="ADAL" clId="{62504050-0A68-234F-9EB6-58595AEC485E}" dt="2024-02-01T14:12:46.016" v="16" actId="478"/>
          <ac:picMkLst>
            <pc:docMk/>
            <pc:sldMk cId="2028329408" sldId="354"/>
            <ac:picMk id="1026" creationId="{C380A9C4-9172-5CEA-3080-43D9E7A6602F}"/>
          </ac:picMkLst>
        </pc:picChg>
        <pc:cxnChg chg="mod">
          <ac:chgData name="LUCA BOFFA" userId="33798980-f4fc-4d84-beab-d4266acec764" providerId="ADAL" clId="{62504050-0A68-234F-9EB6-58595AEC485E}" dt="2024-02-01T14:10:29.509" v="14" actId="14100"/>
          <ac:cxnSpMkLst>
            <pc:docMk/>
            <pc:sldMk cId="2028329408" sldId="354"/>
            <ac:cxnSpMk id="5" creationId="{C3100916-E6D5-F8F6-DE75-AA0EB9E29CB0}"/>
          </ac:cxnSpMkLst>
        </pc:cxnChg>
      </pc:sldChg>
      <pc:sldChg chg="addSp modSp mod">
        <pc:chgData name="LUCA BOFFA" userId="33798980-f4fc-4d84-beab-d4266acec764" providerId="ADAL" clId="{62504050-0A68-234F-9EB6-58595AEC485E}" dt="2024-02-01T14:25:52.316" v="45" actId="14826"/>
        <pc:sldMkLst>
          <pc:docMk/>
          <pc:sldMk cId="2930491374" sldId="355"/>
        </pc:sldMkLst>
        <pc:spChg chg="add">
          <ac:chgData name="LUCA BOFFA" userId="33798980-f4fc-4d84-beab-d4266acec764" providerId="ADAL" clId="{62504050-0A68-234F-9EB6-58595AEC485E}" dt="2024-02-01T14:22:36.433" v="28" actId="931"/>
          <ac:spMkLst>
            <pc:docMk/>
            <pc:sldMk cId="2930491374" sldId="355"/>
            <ac:spMk id="29" creationId="{6F2593ED-1148-321A-8F50-AC8ABB131D66}"/>
          </ac:spMkLst>
        </pc:spChg>
        <pc:picChg chg="mod">
          <ac:chgData name="LUCA BOFFA" userId="33798980-f4fc-4d84-beab-d4266acec764" providerId="ADAL" clId="{62504050-0A68-234F-9EB6-58595AEC485E}" dt="2024-02-01T14:24:38.196" v="40" actId="14826"/>
          <ac:picMkLst>
            <pc:docMk/>
            <pc:sldMk cId="2930491374" sldId="355"/>
            <ac:picMk id="5" creationId="{9DEBA70E-831D-B522-890B-28FC99E92D86}"/>
          </ac:picMkLst>
        </pc:picChg>
        <pc:picChg chg="mod">
          <ac:chgData name="LUCA BOFFA" userId="33798980-f4fc-4d84-beab-d4266acec764" providerId="ADAL" clId="{62504050-0A68-234F-9EB6-58595AEC485E}" dt="2024-02-01T14:24:26.188" v="39" actId="14826"/>
          <ac:picMkLst>
            <pc:docMk/>
            <pc:sldMk cId="2930491374" sldId="355"/>
            <ac:picMk id="7" creationId="{A204C02A-2D50-A0EF-B64B-26A61CA01966}"/>
          </ac:picMkLst>
        </pc:picChg>
        <pc:picChg chg="mod">
          <ac:chgData name="LUCA BOFFA" userId="33798980-f4fc-4d84-beab-d4266acec764" providerId="ADAL" clId="{62504050-0A68-234F-9EB6-58595AEC485E}" dt="2024-02-01T14:24:51.365" v="41" actId="14826"/>
          <ac:picMkLst>
            <pc:docMk/>
            <pc:sldMk cId="2930491374" sldId="355"/>
            <ac:picMk id="12" creationId="{41210F76-6FC5-2A9B-2EFA-6CA5CCA46F7F}"/>
          </ac:picMkLst>
        </pc:picChg>
        <pc:picChg chg="mod">
          <ac:chgData name="LUCA BOFFA" userId="33798980-f4fc-4d84-beab-d4266acec764" providerId="ADAL" clId="{62504050-0A68-234F-9EB6-58595AEC485E}" dt="2024-02-01T14:25:52.316" v="45" actId="14826"/>
          <ac:picMkLst>
            <pc:docMk/>
            <pc:sldMk cId="2930491374" sldId="355"/>
            <ac:picMk id="14" creationId="{ECF03D21-B6A8-85C9-2E93-D8180F4F2099}"/>
          </ac:picMkLst>
        </pc:picChg>
        <pc:picChg chg="mod">
          <ac:chgData name="LUCA BOFFA" userId="33798980-f4fc-4d84-beab-d4266acec764" providerId="ADAL" clId="{62504050-0A68-234F-9EB6-58595AEC485E}" dt="2024-02-01T14:25:37.450" v="44" actId="14826"/>
          <ac:picMkLst>
            <pc:docMk/>
            <pc:sldMk cId="2930491374" sldId="355"/>
            <ac:picMk id="16" creationId="{43442D88-6E7B-8B25-D734-7E56B9233B9B}"/>
          </ac:picMkLst>
        </pc:picChg>
        <pc:picChg chg="mod">
          <ac:chgData name="LUCA BOFFA" userId="33798980-f4fc-4d84-beab-d4266acec764" providerId="ADAL" clId="{62504050-0A68-234F-9EB6-58595AEC485E}" dt="2024-02-01T14:25:10.771" v="42" actId="14826"/>
          <ac:picMkLst>
            <pc:docMk/>
            <pc:sldMk cId="2930491374" sldId="355"/>
            <ac:picMk id="18" creationId="{DAFEA64A-A97B-4B8C-55CA-866A6443FB60}"/>
          </ac:picMkLst>
        </pc:picChg>
        <pc:picChg chg="mod">
          <ac:chgData name="LUCA BOFFA" userId="33798980-f4fc-4d84-beab-d4266acec764" providerId="ADAL" clId="{62504050-0A68-234F-9EB6-58595AEC485E}" dt="2024-02-01T14:25:22.682" v="43" actId="14826"/>
          <ac:picMkLst>
            <pc:docMk/>
            <pc:sldMk cId="2930491374" sldId="355"/>
            <ac:picMk id="20" creationId="{D141D2B1-3B9B-E1DC-5315-EDEFC8CC4394}"/>
          </ac:picMkLst>
        </pc:picChg>
      </pc:sldChg>
      <pc:sldChg chg="addSp modSp add mod ord">
        <pc:chgData name="LUCA BOFFA" userId="33798980-f4fc-4d84-beab-d4266acec764" providerId="ADAL" clId="{62504050-0A68-234F-9EB6-58595AEC485E}" dt="2024-02-05T14:15:02.310" v="1879" actId="20577"/>
        <pc:sldMkLst>
          <pc:docMk/>
          <pc:sldMk cId="337359669" sldId="357"/>
        </pc:sldMkLst>
        <pc:spChg chg="add mod">
          <ac:chgData name="LUCA BOFFA" userId="33798980-f4fc-4d84-beab-d4266acec764" providerId="ADAL" clId="{62504050-0A68-234F-9EB6-58595AEC485E}" dt="2024-02-01T14:41:16.946" v="242" actId="767"/>
          <ac:spMkLst>
            <pc:docMk/>
            <pc:sldMk cId="337359669" sldId="357"/>
            <ac:spMk id="3" creationId="{B21C105E-C485-DF16-2E91-896528316E35}"/>
          </ac:spMkLst>
        </pc:spChg>
        <pc:spChg chg="add mod">
          <ac:chgData name="LUCA BOFFA" userId="33798980-f4fc-4d84-beab-d4266acec764" providerId="ADAL" clId="{62504050-0A68-234F-9EB6-58595AEC485E}" dt="2024-02-01T14:42:48.925" v="319" actId="122"/>
          <ac:spMkLst>
            <pc:docMk/>
            <pc:sldMk cId="337359669" sldId="357"/>
            <ac:spMk id="4" creationId="{75ED8DAD-D24D-44CE-5BF4-1D08A57A8FD5}"/>
          </ac:spMkLst>
        </pc:spChg>
        <pc:spChg chg="add mod">
          <ac:chgData name="LUCA BOFFA" userId="33798980-f4fc-4d84-beab-d4266acec764" providerId="ADAL" clId="{62504050-0A68-234F-9EB6-58595AEC485E}" dt="2024-02-01T14:42:46.757" v="318" actId="122"/>
          <ac:spMkLst>
            <pc:docMk/>
            <pc:sldMk cId="337359669" sldId="357"/>
            <ac:spMk id="5" creationId="{6AEB4937-4788-76BE-794E-6A53C277DFB0}"/>
          </ac:spMkLst>
        </pc:spChg>
        <pc:spChg chg="mod">
          <ac:chgData name="LUCA BOFFA" userId="33798980-f4fc-4d84-beab-d4266acec764" providerId="ADAL" clId="{62504050-0A68-234F-9EB6-58595AEC485E}" dt="2024-02-01T14:45:05.605" v="343" actId="20577"/>
          <ac:spMkLst>
            <pc:docMk/>
            <pc:sldMk cId="337359669" sldId="357"/>
            <ac:spMk id="365" creationId="{240FEEAD-2840-3E84-8404-2FCF55615CB2}"/>
          </ac:spMkLst>
        </pc:spChg>
        <pc:graphicFrameChg chg="add mod modGraphic">
          <ac:chgData name="LUCA BOFFA" userId="33798980-f4fc-4d84-beab-d4266acec764" providerId="ADAL" clId="{62504050-0A68-234F-9EB6-58595AEC485E}" dt="2024-02-01T14:40:55.635" v="240" actId="1076"/>
          <ac:graphicFrameMkLst>
            <pc:docMk/>
            <pc:sldMk cId="337359669" sldId="357"/>
            <ac:graphicFrameMk id="2" creationId="{9635747A-7F38-D60D-7A56-B9DFBF4299C2}"/>
          </ac:graphicFrameMkLst>
        </pc:graphicFrameChg>
        <pc:graphicFrameChg chg="mod modGraphic">
          <ac:chgData name="LUCA BOFFA" userId="33798980-f4fc-4d84-beab-d4266acec764" providerId="ADAL" clId="{62504050-0A68-234F-9EB6-58595AEC485E}" dt="2024-02-05T14:15:02.310" v="1879" actId="20577"/>
          <ac:graphicFrameMkLst>
            <pc:docMk/>
            <pc:sldMk cId="337359669" sldId="357"/>
            <ac:graphicFrameMk id="367" creationId="{4E070314-2413-BB23-68CF-5D7A0EA14BE4}"/>
          </ac:graphicFrameMkLst>
        </pc:graphicFrameChg>
      </pc:sldChg>
      <pc:sldChg chg="modSp add mod ord">
        <pc:chgData name="LUCA BOFFA" userId="33798980-f4fc-4d84-beab-d4266acec764" providerId="ADAL" clId="{62504050-0A68-234F-9EB6-58595AEC485E}" dt="2024-02-01T15:13:42.185" v="479" actId="1076"/>
        <pc:sldMkLst>
          <pc:docMk/>
          <pc:sldMk cId="3612689826" sldId="360"/>
        </pc:sldMkLst>
        <pc:spChg chg="mod">
          <ac:chgData name="LUCA BOFFA" userId="33798980-f4fc-4d84-beab-d4266acec764" providerId="ADAL" clId="{62504050-0A68-234F-9EB6-58595AEC485E}" dt="2024-02-01T15:13:42.185" v="479" actId="1076"/>
          <ac:spMkLst>
            <pc:docMk/>
            <pc:sldMk cId="3612689826" sldId="360"/>
            <ac:spMk id="15" creationId="{B20364D5-E3D4-BE6F-E7C2-3C84748B5CA6}"/>
          </ac:spMkLst>
        </pc:spChg>
        <pc:spChg chg="mod">
          <ac:chgData name="LUCA BOFFA" userId="33798980-f4fc-4d84-beab-d4266acec764" providerId="ADAL" clId="{62504050-0A68-234F-9EB6-58595AEC485E}" dt="2024-02-01T15:13:35.569" v="478" actId="1076"/>
          <ac:spMkLst>
            <pc:docMk/>
            <pc:sldMk cId="3612689826" sldId="360"/>
            <ac:spMk id="26" creationId="{5F6D679C-1D82-B40A-C739-A1E64C0625BE}"/>
          </ac:spMkLst>
        </pc:spChg>
        <pc:spChg chg="mod">
          <ac:chgData name="LUCA BOFFA" userId="33798980-f4fc-4d84-beab-d4266acec764" providerId="ADAL" clId="{62504050-0A68-234F-9EB6-58595AEC485E}" dt="2024-02-01T15:03:45.586" v="407" actId="1076"/>
          <ac:spMkLst>
            <pc:docMk/>
            <pc:sldMk cId="3612689826" sldId="360"/>
            <ac:spMk id="28" creationId="{430886D4-7368-26C9-9AD2-F78A51F346D0}"/>
          </ac:spMkLst>
        </pc:spChg>
      </pc:sldChg>
      <pc:sldChg chg="modSp add mod">
        <pc:chgData name="LUCA BOFFA" userId="33798980-f4fc-4d84-beab-d4266acec764" providerId="ADAL" clId="{62504050-0A68-234F-9EB6-58595AEC485E}" dt="2024-02-05T16:06:41.302" v="3495" actId="20577"/>
        <pc:sldMkLst>
          <pc:docMk/>
          <pc:sldMk cId="3914233301" sldId="362"/>
        </pc:sldMkLst>
        <pc:spChg chg="mod">
          <ac:chgData name="LUCA BOFFA" userId="33798980-f4fc-4d84-beab-d4266acec764" providerId="ADAL" clId="{62504050-0A68-234F-9EB6-58595AEC485E}" dt="2024-02-01T15:10:39.675" v="462" actId="20577"/>
          <ac:spMkLst>
            <pc:docMk/>
            <pc:sldMk cId="3914233301" sldId="362"/>
            <ac:spMk id="206" creationId="{DE868BDA-E8B5-093F-308F-EAFB2BBB207D}"/>
          </ac:spMkLst>
        </pc:spChg>
        <pc:spChg chg="mod">
          <ac:chgData name="LUCA BOFFA" userId="33798980-f4fc-4d84-beab-d4266acec764" providerId="ADAL" clId="{62504050-0A68-234F-9EB6-58595AEC485E}" dt="2024-02-05T16:06:41.302" v="3495" actId="20577"/>
          <ac:spMkLst>
            <pc:docMk/>
            <pc:sldMk cId="3914233301" sldId="362"/>
            <ac:spMk id="207" creationId="{D054BC29-AE9D-A8AB-3CE9-979086DEE602}"/>
          </ac:spMkLst>
        </pc:spChg>
      </pc:sldChg>
      <pc:sldChg chg="addSp delSp modSp new mod">
        <pc:chgData name="LUCA BOFFA" userId="33798980-f4fc-4d84-beab-d4266acec764" providerId="ADAL" clId="{62504050-0A68-234F-9EB6-58595AEC485E}" dt="2024-02-06T14:18:26.658" v="5524" actId="1076"/>
        <pc:sldMkLst>
          <pc:docMk/>
          <pc:sldMk cId="360598906" sldId="364"/>
        </pc:sldMkLst>
        <pc:spChg chg="add del mod">
          <ac:chgData name="LUCA BOFFA" userId="33798980-f4fc-4d84-beab-d4266acec764" providerId="ADAL" clId="{62504050-0A68-234F-9EB6-58595AEC485E}" dt="2024-02-06T13:43:42.659" v="3594" actId="478"/>
          <ac:spMkLst>
            <pc:docMk/>
            <pc:sldMk cId="360598906" sldId="364"/>
            <ac:spMk id="2" creationId="{7F81ED6B-9161-16D4-3290-20D2E3E0AEB6}"/>
          </ac:spMkLst>
        </pc:spChg>
        <pc:spChg chg="del mod">
          <ac:chgData name="LUCA BOFFA" userId="33798980-f4fc-4d84-beab-d4266acec764" providerId="ADAL" clId="{62504050-0A68-234F-9EB6-58595AEC485E}" dt="2024-02-01T15:25:15.393" v="739" actId="478"/>
          <ac:spMkLst>
            <pc:docMk/>
            <pc:sldMk cId="360598906" sldId="364"/>
            <ac:spMk id="3" creationId="{09CAED5E-1933-CFF4-4017-A9F6E0283893}"/>
          </ac:spMkLst>
        </pc:spChg>
        <pc:spChg chg="add del mod">
          <ac:chgData name="LUCA BOFFA" userId="33798980-f4fc-4d84-beab-d4266acec764" providerId="ADAL" clId="{62504050-0A68-234F-9EB6-58595AEC485E}" dt="2024-02-05T15:53:34.932" v="3265" actId="478"/>
          <ac:spMkLst>
            <pc:docMk/>
            <pc:sldMk cId="360598906" sldId="364"/>
            <ac:spMk id="3" creationId="{2FF5FB6C-9A6D-D5E0-61E6-F08D8B5863B5}"/>
          </ac:spMkLst>
        </pc:spChg>
        <pc:spChg chg="del mod">
          <ac:chgData name="LUCA BOFFA" userId="33798980-f4fc-4d84-beab-d4266acec764" providerId="ADAL" clId="{62504050-0A68-234F-9EB6-58595AEC485E}" dt="2024-02-06T13:44:02.563" v="3597" actId="478"/>
          <ac:spMkLst>
            <pc:docMk/>
            <pc:sldMk cId="360598906" sldId="364"/>
            <ac:spMk id="4" creationId="{A44E7B7D-3F3C-0DA8-ACAE-E6F84D57C054}"/>
          </ac:spMkLst>
        </pc:spChg>
        <pc:spChg chg="del mod">
          <ac:chgData name="LUCA BOFFA" userId="33798980-f4fc-4d84-beab-d4266acec764" providerId="ADAL" clId="{62504050-0A68-234F-9EB6-58595AEC485E}" dt="2024-02-01T15:24:34.865" v="726" actId="478"/>
          <ac:spMkLst>
            <pc:docMk/>
            <pc:sldMk cId="360598906" sldId="364"/>
            <ac:spMk id="5" creationId="{560909D9-05BF-05F1-DEE3-8C1EB7501BA6}"/>
          </ac:spMkLst>
        </pc:spChg>
        <pc:spChg chg="add mod">
          <ac:chgData name="LUCA BOFFA" userId="33798980-f4fc-4d84-beab-d4266acec764" providerId="ADAL" clId="{62504050-0A68-234F-9EB6-58595AEC485E}" dt="2024-02-06T14:16:52.145" v="5517" actId="113"/>
          <ac:spMkLst>
            <pc:docMk/>
            <pc:sldMk cId="360598906" sldId="364"/>
            <ac:spMk id="5" creationId="{5C6BDE70-711B-0779-60DB-E8899931A391}"/>
          </ac:spMkLst>
        </pc:spChg>
        <pc:spChg chg="mod">
          <ac:chgData name="LUCA BOFFA" userId="33798980-f4fc-4d84-beab-d4266acec764" providerId="ADAL" clId="{62504050-0A68-234F-9EB6-58595AEC485E}" dt="2024-02-06T13:42:19.865" v="3578" actId="14100"/>
          <ac:spMkLst>
            <pc:docMk/>
            <pc:sldMk cId="360598906" sldId="364"/>
            <ac:spMk id="6" creationId="{068F8018-0740-C42E-C0F4-0969A77B0634}"/>
          </ac:spMkLst>
        </pc:spChg>
        <pc:spChg chg="add del mod">
          <ac:chgData name="LUCA BOFFA" userId="33798980-f4fc-4d84-beab-d4266acec764" providerId="ADAL" clId="{62504050-0A68-234F-9EB6-58595AEC485E}" dt="2024-02-01T15:34:42.575" v="779" actId="478"/>
          <ac:spMkLst>
            <pc:docMk/>
            <pc:sldMk cId="360598906" sldId="364"/>
            <ac:spMk id="8" creationId="{91693C1F-44BE-A5E0-CC02-FE26EDA2D811}"/>
          </ac:spMkLst>
        </pc:spChg>
        <pc:spChg chg="add mod">
          <ac:chgData name="LUCA BOFFA" userId="33798980-f4fc-4d84-beab-d4266acec764" providerId="ADAL" clId="{62504050-0A68-234F-9EB6-58595AEC485E}" dt="2024-02-06T13:43:57.316" v="3596" actId="1076"/>
          <ac:spMkLst>
            <pc:docMk/>
            <pc:sldMk cId="360598906" sldId="364"/>
            <ac:spMk id="8" creationId="{99E18FF7-55AC-9BA2-7116-B00608F0DDEE}"/>
          </ac:spMkLst>
        </pc:spChg>
        <pc:spChg chg="add del mod">
          <ac:chgData name="LUCA BOFFA" userId="33798980-f4fc-4d84-beab-d4266acec764" providerId="ADAL" clId="{62504050-0A68-234F-9EB6-58595AEC485E}" dt="2024-02-01T15:25:58.600" v="751" actId="478"/>
          <ac:spMkLst>
            <pc:docMk/>
            <pc:sldMk cId="360598906" sldId="364"/>
            <ac:spMk id="9" creationId="{19388E88-C44C-C338-FA4E-1D20450E7599}"/>
          </ac:spMkLst>
        </pc:spChg>
        <pc:spChg chg="add mod">
          <ac:chgData name="LUCA BOFFA" userId="33798980-f4fc-4d84-beab-d4266acec764" providerId="ADAL" clId="{62504050-0A68-234F-9EB6-58595AEC485E}" dt="2024-02-06T13:44:31.440" v="3670" actId="1076"/>
          <ac:spMkLst>
            <pc:docMk/>
            <pc:sldMk cId="360598906" sldId="364"/>
            <ac:spMk id="9" creationId="{87330620-D605-38B9-318A-55B3499CE4F6}"/>
          </ac:spMkLst>
        </pc:spChg>
        <pc:spChg chg="add mod">
          <ac:chgData name="LUCA BOFFA" userId="33798980-f4fc-4d84-beab-d4266acec764" providerId="ADAL" clId="{62504050-0A68-234F-9EB6-58595AEC485E}" dt="2024-02-06T13:52:13.455" v="3842" actId="14100"/>
          <ac:spMkLst>
            <pc:docMk/>
            <pc:sldMk cId="360598906" sldId="364"/>
            <ac:spMk id="10" creationId="{D18F7CB0-8D88-BAE8-C85F-3290AB4E3B6D}"/>
          </ac:spMkLst>
        </pc:spChg>
        <pc:spChg chg="add del mod">
          <ac:chgData name="LUCA BOFFA" userId="33798980-f4fc-4d84-beab-d4266acec764" providerId="ADAL" clId="{62504050-0A68-234F-9EB6-58595AEC485E}" dt="2024-02-06T13:43:02.954" v="3589" actId="478"/>
          <ac:spMkLst>
            <pc:docMk/>
            <pc:sldMk cId="360598906" sldId="364"/>
            <ac:spMk id="11" creationId="{2CD90426-59F5-C814-3116-8BFC4B920BED}"/>
          </ac:spMkLst>
        </pc:spChg>
        <pc:spChg chg="add del mod">
          <ac:chgData name="LUCA BOFFA" userId="33798980-f4fc-4d84-beab-d4266acec764" providerId="ADAL" clId="{62504050-0A68-234F-9EB6-58595AEC485E}" dt="2024-02-01T15:24:38.394" v="727" actId="478"/>
          <ac:spMkLst>
            <pc:docMk/>
            <pc:sldMk cId="360598906" sldId="364"/>
            <ac:spMk id="11" creationId="{81ACF1E0-FDE3-69EC-018E-F0A3C4C715E5}"/>
          </ac:spMkLst>
        </pc:spChg>
        <pc:spChg chg="add del mod">
          <ac:chgData name="LUCA BOFFA" userId="33798980-f4fc-4d84-beab-d4266acec764" providerId="ADAL" clId="{62504050-0A68-234F-9EB6-58595AEC485E}" dt="2024-02-06T13:44:02.563" v="3597" actId="478"/>
          <ac:spMkLst>
            <pc:docMk/>
            <pc:sldMk cId="360598906" sldId="364"/>
            <ac:spMk id="12" creationId="{62FCA01B-5629-1EF1-1C58-BF6E6637AFA8}"/>
          </ac:spMkLst>
        </pc:spChg>
        <pc:spChg chg="add del mod">
          <ac:chgData name="LUCA BOFFA" userId="33798980-f4fc-4d84-beab-d4266acec764" providerId="ADAL" clId="{62504050-0A68-234F-9EB6-58595AEC485E}" dt="2024-02-06T13:43:42.659" v="3594" actId="478"/>
          <ac:spMkLst>
            <pc:docMk/>
            <pc:sldMk cId="360598906" sldId="364"/>
            <ac:spMk id="13" creationId="{C4D1C8DE-034C-412A-6D09-F08406E0F4F7}"/>
          </ac:spMkLst>
        </pc:spChg>
        <pc:spChg chg="add del mod">
          <ac:chgData name="LUCA BOFFA" userId="33798980-f4fc-4d84-beab-d4266acec764" providerId="ADAL" clId="{62504050-0A68-234F-9EB6-58595AEC485E}" dt="2024-02-01T15:34:40.034" v="778" actId="478"/>
          <ac:spMkLst>
            <pc:docMk/>
            <pc:sldMk cId="360598906" sldId="364"/>
            <ac:spMk id="14" creationId="{F1566515-590C-58CA-F242-95F11B7A4571}"/>
          </ac:spMkLst>
        </pc:spChg>
        <pc:spChg chg="add del mod">
          <ac:chgData name="LUCA BOFFA" userId="33798980-f4fc-4d84-beab-d4266acec764" providerId="ADAL" clId="{62504050-0A68-234F-9EB6-58595AEC485E}" dt="2024-02-06T13:43:44.175" v="3595" actId="478"/>
          <ac:spMkLst>
            <pc:docMk/>
            <pc:sldMk cId="360598906" sldId="364"/>
            <ac:spMk id="15" creationId="{678A1389-E9E3-F1DC-AB80-4EBE71CFF670}"/>
          </ac:spMkLst>
        </pc:spChg>
        <pc:spChg chg="add del mod">
          <ac:chgData name="LUCA BOFFA" userId="33798980-f4fc-4d84-beab-d4266acec764" providerId="ADAL" clId="{62504050-0A68-234F-9EB6-58595AEC485E}" dt="2024-02-01T16:03:04.744" v="1693" actId="478"/>
          <ac:spMkLst>
            <pc:docMk/>
            <pc:sldMk cId="360598906" sldId="364"/>
            <ac:spMk id="16" creationId="{CB26C712-A665-01A1-A27A-EC130ACD76A3}"/>
          </ac:spMkLst>
        </pc:spChg>
        <pc:spChg chg="add del mod">
          <ac:chgData name="LUCA BOFFA" userId="33798980-f4fc-4d84-beab-d4266acec764" providerId="ADAL" clId="{62504050-0A68-234F-9EB6-58595AEC485E}" dt="2024-02-06T13:44:05.153" v="3598" actId="478"/>
          <ac:spMkLst>
            <pc:docMk/>
            <pc:sldMk cId="360598906" sldId="364"/>
            <ac:spMk id="17" creationId="{0F3BB8B9-A1D1-847A-D8D2-9B675BFBE7F5}"/>
          </ac:spMkLst>
        </pc:spChg>
        <pc:picChg chg="add del mod">
          <ac:chgData name="LUCA BOFFA" userId="33798980-f4fc-4d84-beab-d4266acec764" providerId="ADAL" clId="{62504050-0A68-234F-9EB6-58595AEC485E}" dt="2024-02-06T13:49:13.168" v="3777" actId="478"/>
          <ac:picMkLst>
            <pc:docMk/>
            <pc:sldMk cId="360598906" sldId="364"/>
            <ac:picMk id="3" creationId="{5F4ADDA2-A3FF-2273-09EA-09A8FB9A0AD1}"/>
          </ac:picMkLst>
        </pc:picChg>
        <pc:picChg chg="add mod">
          <ac:chgData name="LUCA BOFFA" userId="33798980-f4fc-4d84-beab-d4266acec764" providerId="ADAL" clId="{62504050-0A68-234F-9EB6-58595AEC485E}" dt="2024-02-06T13:53:32.625" v="3845" actId="14826"/>
          <ac:picMkLst>
            <pc:docMk/>
            <pc:sldMk cId="360598906" sldId="364"/>
            <ac:picMk id="11" creationId="{AD5EFE7D-1059-C1F5-F5FC-83FA1D6AC0CE}"/>
          </ac:picMkLst>
        </pc:picChg>
        <pc:picChg chg="add mod">
          <ac:chgData name="LUCA BOFFA" userId="33798980-f4fc-4d84-beab-d4266acec764" providerId="ADAL" clId="{62504050-0A68-234F-9EB6-58595AEC485E}" dt="2024-02-06T13:54:05.999" v="3849" actId="1076"/>
          <ac:picMkLst>
            <pc:docMk/>
            <pc:sldMk cId="360598906" sldId="364"/>
            <ac:picMk id="12" creationId="{598ACFB3-1C74-3577-AF4C-38D44DF9770B}"/>
          </ac:picMkLst>
        </pc:picChg>
        <pc:picChg chg="add">
          <ac:chgData name="LUCA BOFFA" userId="33798980-f4fc-4d84-beab-d4266acec764" providerId="ADAL" clId="{62504050-0A68-234F-9EB6-58595AEC485E}" dt="2024-02-06T13:46:21.955" v="3770"/>
          <ac:picMkLst>
            <pc:docMk/>
            <pc:sldMk cId="360598906" sldId="364"/>
            <ac:picMk id="1026" creationId="{3A65D3CA-13D1-D4C1-1BBA-037ECEA9216E}"/>
          </ac:picMkLst>
        </pc:picChg>
        <pc:picChg chg="mod">
          <ac:chgData name="LUCA BOFFA" userId="33798980-f4fc-4d84-beab-d4266acec764" providerId="ADAL" clId="{62504050-0A68-234F-9EB6-58595AEC485E}" dt="2024-02-06T14:18:26.658" v="5524" actId="1076"/>
          <ac:picMkLst>
            <pc:docMk/>
            <pc:sldMk cId="360598906" sldId="364"/>
            <ac:picMk id="1026" creationId="{93E5C2FC-18BE-ABCC-480A-E7F786430D25}"/>
          </ac:picMkLst>
        </pc:picChg>
        <pc:picChg chg="add mod">
          <ac:chgData name="LUCA BOFFA" userId="33798980-f4fc-4d84-beab-d4266acec764" providerId="ADAL" clId="{62504050-0A68-234F-9EB6-58595AEC485E}" dt="2024-02-06T13:46:50.093" v="3775" actId="14100"/>
          <ac:picMkLst>
            <pc:docMk/>
            <pc:sldMk cId="360598906" sldId="364"/>
            <ac:picMk id="1028" creationId="{7502FF37-B6A6-1572-FFF6-DCAF5CE68024}"/>
          </ac:picMkLst>
        </pc:picChg>
        <pc:picChg chg="add mod">
          <ac:chgData name="LUCA BOFFA" userId="33798980-f4fc-4d84-beab-d4266acec764" providerId="ADAL" clId="{62504050-0A68-234F-9EB6-58595AEC485E}" dt="2024-02-06T14:18:24.289" v="5523" actId="1076"/>
          <ac:picMkLst>
            <pc:docMk/>
            <pc:sldMk cId="360598906" sldId="364"/>
            <ac:picMk id="1030" creationId="{DF5F0C2F-FD18-9D15-02BD-C39CA0EBA1A7}"/>
          </ac:picMkLst>
        </pc:picChg>
        <pc:cxnChg chg="add mod">
          <ac:chgData name="LUCA BOFFA" userId="33798980-f4fc-4d84-beab-d4266acec764" providerId="ADAL" clId="{62504050-0A68-234F-9EB6-58595AEC485E}" dt="2024-02-01T15:18:12.631" v="505"/>
          <ac:cxnSpMkLst>
            <pc:docMk/>
            <pc:sldMk cId="360598906" sldId="364"/>
            <ac:cxnSpMk id="7" creationId="{160E45AF-950D-4FD0-A2B0-F5502E8AE41A}"/>
          </ac:cxnSpMkLst>
        </pc:cxnChg>
      </pc:sldChg>
      <pc:sldChg chg="addSp delSp">
        <pc:chgData name="LUCA BOFFA" userId="33798980-f4fc-4d84-beab-d4266acec764" providerId="ADAL" clId="{62504050-0A68-234F-9EB6-58595AEC485E}" dt="2024-02-01T16:06:37.285" v="1696" actId="931"/>
        <pc:sldMkLst>
          <pc:docMk/>
          <pc:sldMk cId="3518907607" sldId="371"/>
        </pc:sldMkLst>
        <pc:spChg chg="add del">
          <ac:chgData name="LUCA BOFFA" userId="33798980-f4fc-4d84-beab-d4266acec764" providerId="ADAL" clId="{62504050-0A68-234F-9EB6-58595AEC485E}" dt="2024-02-01T16:06:37.285" v="1696" actId="931"/>
          <ac:spMkLst>
            <pc:docMk/>
            <pc:sldMk cId="3518907607" sldId="371"/>
            <ac:spMk id="23" creationId="{9E9ECDB6-B287-743F-B7F1-319ED1DF1BF9}"/>
          </ac:spMkLst>
        </pc:spChg>
        <pc:cxnChg chg="add del">
          <ac:chgData name="LUCA BOFFA" userId="33798980-f4fc-4d84-beab-d4266acec764" providerId="ADAL" clId="{62504050-0A68-234F-9EB6-58595AEC485E}" dt="2024-02-01T16:06:37.285" v="1696" actId="931"/>
          <ac:cxnSpMkLst>
            <pc:docMk/>
            <pc:sldMk cId="3518907607" sldId="371"/>
            <ac:cxnSpMk id="24" creationId="{F00F42D4-02D0-9CF0-B5E8-43B953D47727}"/>
          </ac:cxnSpMkLst>
        </pc:cxnChg>
      </pc:sldChg>
      <pc:sldChg chg="addSp delSp modSp add mod ord">
        <pc:chgData name="LUCA BOFFA" userId="33798980-f4fc-4d84-beab-d4266acec764" providerId="ADAL" clId="{62504050-0A68-234F-9EB6-58595AEC485E}" dt="2024-02-05T15:58:11.505" v="3491" actId="20577"/>
        <pc:sldMkLst>
          <pc:docMk/>
          <pc:sldMk cId="3496525164" sldId="373"/>
        </pc:sldMkLst>
        <pc:spChg chg="del">
          <ac:chgData name="LUCA BOFFA" userId="33798980-f4fc-4d84-beab-d4266acec764" providerId="ADAL" clId="{62504050-0A68-234F-9EB6-58595AEC485E}" dt="2024-02-01T15:48:18.658" v="832" actId="478"/>
          <ac:spMkLst>
            <pc:docMk/>
            <pc:sldMk cId="3496525164" sldId="373"/>
            <ac:spMk id="2" creationId="{A32DBC17-75DD-E8A9-F5E6-6429C349D266}"/>
          </ac:spMkLst>
        </pc:spChg>
        <pc:spChg chg="del mod">
          <ac:chgData name="LUCA BOFFA" userId="33798980-f4fc-4d84-beab-d4266acec764" providerId="ADAL" clId="{62504050-0A68-234F-9EB6-58595AEC485E}" dt="2024-02-01T15:48:28.756" v="836" actId="478"/>
          <ac:spMkLst>
            <pc:docMk/>
            <pc:sldMk cId="3496525164" sldId="373"/>
            <ac:spMk id="4" creationId="{E3E80FA6-52DA-0F68-1534-2DA8D6CC7CC2}"/>
          </ac:spMkLst>
        </pc:spChg>
        <pc:spChg chg="add del mod">
          <ac:chgData name="LUCA BOFFA" userId="33798980-f4fc-4d84-beab-d4266acec764" providerId="ADAL" clId="{62504050-0A68-234F-9EB6-58595AEC485E}" dt="2024-02-01T15:48:24.215" v="834" actId="478"/>
          <ac:spMkLst>
            <pc:docMk/>
            <pc:sldMk cId="3496525164" sldId="373"/>
            <ac:spMk id="5" creationId="{3DA6A9A8-EF2A-4251-6D86-A39E9F44EDA8}"/>
          </ac:spMkLst>
        </pc:spChg>
        <pc:spChg chg="mod">
          <ac:chgData name="LUCA BOFFA" userId="33798980-f4fc-4d84-beab-d4266acec764" providerId="ADAL" clId="{62504050-0A68-234F-9EB6-58595AEC485E}" dt="2024-02-01T15:48:13.961" v="831" actId="14100"/>
          <ac:spMkLst>
            <pc:docMk/>
            <pc:sldMk cId="3496525164" sldId="373"/>
            <ac:spMk id="6" creationId="{0E5B91E6-9892-A60F-A4E4-E6178A87519D}"/>
          </ac:spMkLst>
        </pc:spChg>
        <pc:spChg chg="add del mod">
          <ac:chgData name="LUCA BOFFA" userId="33798980-f4fc-4d84-beab-d4266acec764" providerId="ADAL" clId="{62504050-0A68-234F-9EB6-58595AEC485E}" dt="2024-02-01T15:48:31.783" v="837" actId="478"/>
          <ac:spMkLst>
            <pc:docMk/>
            <pc:sldMk cId="3496525164" sldId="373"/>
            <ac:spMk id="9" creationId="{54CA28FF-DDF9-4DFE-E663-013F9AE55887}"/>
          </ac:spMkLst>
        </pc:spChg>
        <pc:spChg chg="add mod">
          <ac:chgData name="LUCA BOFFA" userId="33798980-f4fc-4d84-beab-d4266acec764" providerId="ADAL" clId="{62504050-0A68-234F-9EB6-58595AEC485E}" dt="2024-02-01T15:52:50.693" v="1186" actId="1076"/>
          <ac:spMkLst>
            <pc:docMk/>
            <pc:sldMk cId="3496525164" sldId="373"/>
            <ac:spMk id="10" creationId="{A4EDF681-0571-FC71-0EC3-9698BF81B709}"/>
          </ac:spMkLst>
        </pc:spChg>
        <pc:spChg chg="add mod">
          <ac:chgData name="LUCA BOFFA" userId="33798980-f4fc-4d84-beab-d4266acec764" providerId="ADAL" clId="{62504050-0A68-234F-9EB6-58595AEC485E}" dt="2024-02-05T15:58:11.505" v="3491" actId="20577"/>
          <ac:spMkLst>
            <pc:docMk/>
            <pc:sldMk cId="3496525164" sldId="373"/>
            <ac:spMk id="11" creationId="{470A474C-8AA4-4632-B58D-6CBAD0AFF663}"/>
          </ac:spMkLst>
        </pc:spChg>
        <pc:spChg chg="mod">
          <ac:chgData name="LUCA BOFFA" userId="33798980-f4fc-4d84-beab-d4266acec764" providerId="ADAL" clId="{62504050-0A68-234F-9EB6-58595AEC485E}" dt="2024-02-05T15:57:48.441" v="3487" actId="20577"/>
          <ac:spMkLst>
            <pc:docMk/>
            <pc:sldMk cId="3496525164" sldId="373"/>
            <ac:spMk id="12" creationId="{D963FAB1-E8A0-6F13-385C-92D024640FD8}"/>
          </ac:spMkLst>
        </pc:spChg>
        <pc:spChg chg="del">
          <ac:chgData name="LUCA BOFFA" userId="33798980-f4fc-4d84-beab-d4266acec764" providerId="ADAL" clId="{62504050-0A68-234F-9EB6-58595AEC485E}" dt="2024-02-01T15:48:20.357" v="833" actId="478"/>
          <ac:spMkLst>
            <pc:docMk/>
            <pc:sldMk cId="3496525164" sldId="373"/>
            <ac:spMk id="13" creationId="{88513642-6577-E9D3-DB58-7D563D9DE791}"/>
          </ac:spMkLst>
        </pc:spChg>
      </pc:sldChg>
      <pc:sldChg chg="addSp delSp modSp add mod">
        <pc:chgData name="LUCA BOFFA" userId="33798980-f4fc-4d84-beab-d4266acec764" providerId="ADAL" clId="{62504050-0A68-234F-9EB6-58595AEC485E}" dt="2024-02-01T16:09:34.577" v="1712" actId="20577"/>
        <pc:sldMkLst>
          <pc:docMk/>
          <pc:sldMk cId="3788379158" sldId="374"/>
        </pc:sldMkLst>
        <pc:spChg chg="add del mod">
          <ac:chgData name="LUCA BOFFA" userId="33798980-f4fc-4d84-beab-d4266acec764" providerId="ADAL" clId="{62504050-0A68-234F-9EB6-58595AEC485E}" dt="2024-02-01T16:07:27.205" v="1708" actId="478"/>
          <ac:spMkLst>
            <pc:docMk/>
            <pc:sldMk cId="3788379158" sldId="374"/>
            <ac:spMk id="4" creationId="{CD5D0187-7925-9B42-027C-12C41FBDDF02}"/>
          </ac:spMkLst>
        </pc:spChg>
        <pc:spChg chg="mod">
          <ac:chgData name="LUCA BOFFA" userId="33798980-f4fc-4d84-beab-d4266acec764" providerId="ADAL" clId="{62504050-0A68-234F-9EB6-58595AEC485E}" dt="2024-02-01T15:56:59.390" v="1440" actId="20577"/>
          <ac:spMkLst>
            <pc:docMk/>
            <pc:sldMk cId="3788379158" sldId="374"/>
            <ac:spMk id="6" creationId="{C2CB65B4-1899-90C5-5DB3-41E8B201DC4B}"/>
          </ac:spMkLst>
        </pc:spChg>
        <pc:spChg chg="mod">
          <ac:chgData name="LUCA BOFFA" userId="33798980-f4fc-4d84-beab-d4266acec764" providerId="ADAL" clId="{62504050-0A68-234F-9EB6-58595AEC485E}" dt="2024-02-01T16:09:34.577" v="1712" actId="20577"/>
          <ac:spMkLst>
            <pc:docMk/>
            <pc:sldMk cId="3788379158" sldId="374"/>
            <ac:spMk id="10" creationId="{C0819FEF-654F-0E4F-5341-64C775D26135}"/>
          </ac:spMkLst>
        </pc:spChg>
        <pc:spChg chg="del">
          <ac:chgData name="LUCA BOFFA" userId="33798980-f4fc-4d84-beab-d4266acec764" providerId="ADAL" clId="{62504050-0A68-234F-9EB6-58595AEC485E}" dt="2024-02-01T15:54:41.363" v="1392" actId="478"/>
          <ac:spMkLst>
            <pc:docMk/>
            <pc:sldMk cId="3788379158" sldId="374"/>
            <ac:spMk id="11" creationId="{BF00FA3D-4043-3071-8027-8A14DF1B79D9}"/>
          </ac:spMkLst>
        </pc:spChg>
        <pc:spChg chg="mod">
          <ac:chgData name="LUCA BOFFA" userId="33798980-f4fc-4d84-beab-d4266acec764" providerId="ADAL" clId="{62504050-0A68-234F-9EB6-58595AEC485E}" dt="2024-02-01T16:04:33.109" v="1694" actId="1076"/>
          <ac:spMkLst>
            <pc:docMk/>
            <pc:sldMk cId="3788379158" sldId="374"/>
            <ac:spMk id="12" creationId="{8BB4B70A-26B2-0AE4-07A6-48E3F0A2A926}"/>
          </ac:spMkLst>
        </pc:spChg>
        <pc:picChg chg="add mod">
          <ac:chgData name="LUCA BOFFA" userId="33798980-f4fc-4d84-beab-d4266acec764" providerId="ADAL" clId="{62504050-0A68-234F-9EB6-58595AEC485E}" dt="2024-02-01T16:07:09.458" v="1706" actId="1076"/>
          <ac:picMkLst>
            <pc:docMk/>
            <pc:sldMk cId="3788379158" sldId="374"/>
            <ac:picMk id="3" creationId="{6DF3BF02-54E8-3494-C5A5-8A95F3F84E92}"/>
          </ac:picMkLst>
        </pc:picChg>
      </pc:sldChg>
      <pc:sldChg chg="modSp mod">
        <pc:chgData name="LUCA BOFFA" userId="33798980-f4fc-4d84-beab-d4266acec764" providerId="ADAL" clId="{62504050-0A68-234F-9EB6-58595AEC485E}" dt="2024-02-05T15:19:12.540" v="2393" actId="14100"/>
        <pc:sldMkLst>
          <pc:docMk/>
          <pc:sldMk cId="3019206303" sldId="381"/>
        </pc:sldMkLst>
        <pc:picChg chg="mod">
          <ac:chgData name="LUCA BOFFA" userId="33798980-f4fc-4d84-beab-d4266acec764" providerId="ADAL" clId="{62504050-0A68-234F-9EB6-58595AEC485E}" dt="2024-02-05T15:19:12.540" v="2393" actId="14100"/>
          <ac:picMkLst>
            <pc:docMk/>
            <pc:sldMk cId="3019206303" sldId="381"/>
            <ac:picMk id="5" creationId="{30DC1B06-0D44-C9C9-65E4-D498E709CE4F}"/>
          </ac:picMkLst>
        </pc:picChg>
      </pc:sldChg>
      <pc:sldChg chg="modSp mod">
        <pc:chgData name="LUCA BOFFA" userId="33798980-f4fc-4d84-beab-d4266acec764" providerId="ADAL" clId="{62504050-0A68-234F-9EB6-58595AEC485E}" dt="2024-02-05T15:36:48.509" v="2792" actId="14100"/>
        <pc:sldMkLst>
          <pc:docMk/>
          <pc:sldMk cId="780228214" sldId="383"/>
        </pc:sldMkLst>
        <pc:spChg chg="mod">
          <ac:chgData name="LUCA BOFFA" userId="33798980-f4fc-4d84-beab-d4266acec764" providerId="ADAL" clId="{62504050-0A68-234F-9EB6-58595AEC485E}" dt="2024-02-05T15:36:48.509" v="2792" actId="14100"/>
          <ac:spMkLst>
            <pc:docMk/>
            <pc:sldMk cId="780228214" sldId="383"/>
            <ac:spMk id="365" creationId="{1D23F9E0-AD66-C01B-1864-672F0C67D609}"/>
          </ac:spMkLst>
        </pc:spChg>
      </pc:sldChg>
      <pc:sldChg chg="addSp modSp add mod ord modShow">
        <pc:chgData name="LUCA BOFFA" userId="33798980-f4fc-4d84-beab-d4266acec764" providerId="ADAL" clId="{62504050-0A68-234F-9EB6-58595AEC485E}" dt="2024-02-20T15:43:51.088" v="6826"/>
        <pc:sldMkLst>
          <pc:docMk/>
          <pc:sldMk cId="2548664970" sldId="388"/>
        </pc:sldMkLst>
        <pc:spChg chg="add mod">
          <ac:chgData name="LUCA BOFFA" userId="33798980-f4fc-4d84-beab-d4266acec764" providerId="ADAL" clId="{62504050-0A68-234F-9EB6-58595AEC485E}" dt="2024-02-05T15:13:31.231" v="2294" actId="1076"/>
          <ac:spMkLst>
            <pc:docMk/>
            <pc:sldMk cId="2548664970" sldId="388"/>
            <ac:spMk id="3" creationId="{29F663A9-349D-CC5C-ECC2-750A084ECD66}"/>
          </ac:spMkLst>
        </pc:spChg>
        <pc:spChg chg="mod">
          <ac:chgData name="LUCA BOFFA" userId="33798980-f4fc-4d84-beab-d4266acec764" providerId="ADAL" clId="{62504050-0A68-234F-9EB6-58595AEC485E}" dt="2024-02-05T15:10:42.510" v="2206" actId="20577"/>
          <ac:spMkLst>
            <pc:docMk/>
            <pc:sldMk cId="2548664970" sldId="388"/>
            <ac:spMk id="365" creationId="{386B7B09-3AEE-0962-DAEC-60B9474A3523}"/>
          </ac:spMkLst>
        </pc:spChg>
        <pc:graphicFrameChg chg="mod modGraphic">
          <ac:chgData name="LUCA BOFFA" userId="33798980-f4fc-4d84-beab-d4266acec764" providerId="ADAL" clId="{62504050-0A68-234F-9EB6-58595AEC485E}" dt="2024-02-20T15:43:51.088" v="6826"/>
          <ac:graphicFrameMkLst>
            <pc:docMk/>
            <pc:sldMk cId="2548664970" sldId="388"/>
            <ac:graphicFrameMk id="367" creationId="{B3004D58-02DB-9FB9-00C3-67F6F76520DA}"/>
          </ac:graphicFrameMkLst>
        </pc:graphicFrameChg>
      </pc:sldChg>
      <pc:sldChg chg="addSp modSp add mod ord modShow">
        <pc:chgData name="LUCA BOFFA" userId="33798980-f4fc-4d84-beab-d4266acec764" providerId="ADAL" clId="{62504050-0A68-234F-9EB6-58595AEC485E}" dt="2024-02-05T15:15:29.454" v="2308" actId="20578"/>
        <pc:sldMkLst>
          <pc:docMk/>
          <pc:sldMk cId="2264820532" sldId="389"/>
        </pc:sldMkLst>
        <pc:spChg chg="add mod">
          <ac:chgData name="LUCA BOFFA" userId="33798980-f4fc-4d84-beab-d4266acec764" providerId="ADAL" clId="{62504050-0A68-234F-9EB6-58595AEC485E}" dt="2024-02-05T15:13:48.499" v="2297" actId="1076"/>
          <ac:spMkLst>
            <pc:docMk/>
            <pc:sldMk cId="2264820532" sldId="389"/>
            <ac:spMk id="2" creationId="{96B2C432-DEFB-958C-2AFF-8E48181B43F4}"/>
          </ac:spMkLst>
        </pc:spChg>
        <pc:spChg chg="mod">
          <ac:chgData name="LUCA BOFFA" userId="33798980-f4fc-4d84-beab-d4266acec764" providerId="ADAL" clId="{62504050-0A68-234F-9EB6-58595AEC485E}" dt="2024-02-05T15:10:34.274" v="2203" actId="20577"/>
          <ac:spMkLst>
            <pc:docMk/>
            <pc:sldMk cId="2264820532" sldId="389"/>
            <ac:spMk id="365" creationId="{8AC00629-AB51-7AC1-B8C5-E707BA815463}"/>
          </ac:spMkLst>
        </pc:spChg>
        <pc:graphicFrameChg chg="mod modGraphic">
          <ac:chgData name="LUCA BOFFA" userId="33798980-f4fc-4d84-beab-d4266acec764" providerId="ADAL" clId="{62504050-0A68-234F-9EB6-58595AEC485E}" dt="2024-02-05T15:14:17.881" v="2302" actId="14734"/>
          <ac:graphicFrameMkLst>
            <pc:docMk/>
            <pc:sldMk cId="2264820532" sldId="389"/>
            <ac:graphicFrameMk id="367" creationId="{0984063C-AAB5-916F-0DC8-A567725698B6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20T15:43:40.705" v="6825"/>
        <pc:sldMkLst>
          <pc:docMk/>
          <pc:sldMk cId="2227028045" sldId="390"/>
        </pc:sldMkLst>
        <pc:spChg chg="mod">
          <ac:chgData name="LUCA BOFFA" userId="33798980-f4fc-4d84-beab-d4266acec764" providerId="ADAL" clId="{62504050-0A68-234F-9EB6-58595AEC485E}" dt="2024-02-05T15:23:11.886" v="2480" actId="1076"/>
          <ac:spMkLst>
            <pc:docMk/>
            <pc:sldMk cId="2227028045" sldId="390"/>
            <ac:spMk id="3" creationId="{415DB095-D41B-E169-1FC4-AA21055A2504}"/>
          </ac:spMkLst>
        </pc:spChg>
        <pc:spChg chg="mod">
          <ac:chgData name="LUCA BOFFA" userId="33798980-f4fc-4d84-beab-d4266acec764" providerId="ADAL" clId="{62504050-0A68-234F-9EB6-58595AEC485E}" dt="2024-02-05T15:15:52.260" v="2316" actId="20577"/>
          <ac:spMkLst>
            <pc:docMk/>
            <pc:sldMk cId="2227028045" sldId="390"/>
            <ac:spMk id="365" creationId="{7D24184A-1CA7-0BBB-0334-6E4918893D8A}"/>
          </ac:spMkLst>
        </pc:spChg>
        <pc:graphicFrameChg chg="mod modGraphic">
          <ac:chgData name="LUCA BOFFA" userId="33798980-f4fc-4d84-beab-d4266acec764" providerId="ADAL" clId="{62504050-0A68-234F-9EB6-58595AEC485E}" dt="2024-02-20T15:43:40.705" v="6825"/>
          <ac:graphicFrameMkLst>
            <pc:docMk/>
            <pc:sldMk cId="2227028045" sldId="390"/>
            <ac:graphicFrameMk id="367" creationId="{71100EF1-55CB-610B-AB09-7D5EAAEA14AC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18:34.800" v="2391" actId="20577"/>
        <pc:sldMkLst>
          <pc:docMk/>
          <pc:sldMk cId="1122711942" sldId="391"/>
        </pc:sldMkLst>
        <pc:spChg chg="mod">
          <ac:chgData name="LUCA BOFFA" userId="33798980-f4fc-4d84-beab-d4266acec764" providerId="ADAL" clId="{62504050-0A68-234F-9EB6-58595AEC485E}" dt="2024-02-05T15:15:57.621" v="2323" actId="20577"/>
          <ac:spMkLst>
            <pc:docMk/>
            <pc:sldMk cId="1122711942" sldId="391"/>
            <ac:spMk id="365" creationId="{B42004C0-EF6A-B45D-7488-21C422922A1F}"/>
          </ac:spMkLst>
        </pc:spChg>
        <pc:graphicFrameChg chg="modGraphic">
          <ac:chgData name="LUCA BOFFA" userId="33798980-f4fc-4d84-beab-d4266acec764" providerId="ADAL" clId="{62504050-0A68-234F-9EB6-58595AEC485E}" dt="2024-02-05T15:18:34.800" v="2391" actId="20577"/>
          <ac:graphicFrameMkLst>
            <pc:docMk/>
            <pc:sldMk cId="1122711942" sldId="391"/>
            <ac:graphicFrameMk id="367" creationId="{D2FA09CE-03BA-2F1B-6762-6AB1E3D58B29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33:40.143" v="2703" actId="113"/>
        <pc:sldMkLst>
          <pc:docMk/>
          <pc:sldMk cId="57424195" sldId="392"/>
        </pc:sldMkLst>
        <pc:spChg chg="mod">
          <ac:chgData name="LUCA BOFFA" userId="33798980-f4fc-4d84-beab-d4266acec764" providerId="ADAL" clId="{62504050-0A68-234F-9EB6-58595AEC485E}" dt="2024-02-05T15:27:55.489" v="2540" actId="20577"/>
          <ac:spMkLst>
            <pc:docMk/>
            <pc:sldMk cId="57424195" sldId="392"/>
            <ac:spMk id="365" creationId="{3A819C2D-7A03-E371-E5B2-43A7030A13B8}"/>
          </ac:spMkLst>
        </pc:spChg>
        <pc:graphicFrameChg chg="mod modGraphic">
          <ac:chgData name="LUCA BOFFA" userId="33798980-f4fc-4d84-beab-d4266acec764" providerId="ADAL" clId="{62504050-0A68-234F-9EB6-58595AEC485E}" dt="2024-02-05T15:33:40.143" v="2703" actId="113"/>
          <ac:graphicFrameMkLst>
            <pc:docMk/>
            <pc:sldMk cId="57424195" sldId="392"/>
            <ac:graphicFrameMk id="367" creationId="{137E4870-E6A8-723A-43F9-B3AB3D9AFB8A}"/>
          </ac:graphicFrameMkLst>
        </pc:graphicFrameChg>
      </pc:sldChg>
      <pc:sldChg chg="add del">
        <pc:chgData name="LUCA BOFFA" userId="33798980-f4fc-4d84-beab-d4266acec764" providerId="ADAL" clId="{62504050-0A68-234F-9EB6-58595AEC485E}" dt="2024-02-05T15:31:17.994" v="2644"/>
        <pc:sldMkLst>
          <pc:docMk/>
          <pc:sldMk cId="939273018" sldId="393"/>
        </pc:sldMkLst>
      </pc:sldChg>
      <pc:sldChg chg="add del">
        <pc:chgData name="LUCA BOFFA" userId="33798980-f4fc-4d84-beab-d4266acec764" providerId="ADAL" clId="{62504050-0A68-234F-9EB6-58595AEC485E}" dt="2024-02-05T15:33:19.655" v="2701"/>
        <pc:sldMkLst>
          <pc:docMk/>
          <pc:sldMk cId="1239099208" sldId="393"/>
        </pc:sldMkLst>
      </pc:sldChg>
      <pc:sldChg chg="modSp add mod">
        <pc:chgData name="LUCA BOFFA" userId="33798980-f4fc-4d84-beab-d4266acec764" providerId="ADAL" clId="{62504050-0A68-234F-9EB6-58595AEC485E}" dt="2024-02-05T15:41:40.738" v="2982" actId="403"/>
        <pc:sldMkLst>
          <pc:docMk/>
          <pc:sldMk cId="3762655905" sldId="393"/>
        </pc:sldMkLst>
        <pc:spChg chg="mod">
          <ac:chgData name="LUCA BOFFA" userId="33798980-f4fc-4d84-beab-d4266acec764" providerId="ADAL" clId="{62504050-0A68-234F-9EB6-58595AEC485E}" dt="2024-02-05T15:33:55.527" v="2713" actId="20577"/>
          <ac:spMkLst>
            <pc:docMk/>
            <pc:sldMk cId="3762655905" sldId="393"/>
            <ac:spMk id="365" creationId="{928E2FE9-63EB-F2D6-A9E3-66E20B7B58DA}"/>
          </ac:spMkLst>
        </pc:spChg>
        <pc:graphicFrameChg chg="modGraphic">
          <ac:chgData name="LUCA BOFFA" userId="33798980-f4fc-4d84-beab-d4266acec764" providerId="ADAL" clId="{62504050-0A68-234F-9EB6-58595AEC485E}" dt="2024-02-05T15:41:40.738" v="2982" actId="403"/>
          <ac:graphicFrameMkLst>
            <pc:docMk/>
            <pc:sldMk cId="3762655905" sldId="393"/>
            <ac:graphicFrameMk id="367" creationId="{77DDF283-320F-C4A7-D174-DDDF6EE3EE38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39:59.022" v="2916" actId="20577"/>
        <pc:sldMkLst>
          <pc:docMk/>
          <pc:sldMk cId="1102141528" sldId="394"/>
        </pc:sldMkLst>
        <pc:spChg chg="mod">
          <ac:chgData name="LUCA BOFFA" userId="33798980-f4fc-4d84-beab-d4266acec764" providerId="ADAL" clId="{62504050-0A68-234F-9EB6-58595AEC485E}" dt="2024-02-05T15:39:59.022" v="2916" actId="20577"/>
          <ac:spMkLst>
            <pc:docMk/>
            <pc:sldMk cId="1102141528" sldId="394"/>
            <ac:spMk id="3" creationId="{18A78AE0-BDC6-33F5-7983-820CEDD66039}"/>
          </ac:spMkLst>
        </pc:spChg>
        <pc:spChg chg="mod">
          <ac:chgData name="LUCA BOFFA" userId="33798980-f4fc-4d84-beab-d4266acec764" providerId="ADAL" clId="{62504050-0A68-234F-9EB6-58595AEC485E}" dt="2024-02-05T15:37:40.304" v="2801" actId="20577"/>
          <ac:spMkLst>
            <pc:docMk/>
            <pc:sldMk cId="1102141528" sldId="394"/>
            <ac:spMk id="365" creationId="{4243EAFF-27E4-05A9-0D9E-A90147F0D03A}"/>
          </ac:spMkLst>
        </pc:spChg>
        <pc:graphicFrameChg chg="modGraphic">
          <ac:chgData name="LUCA BOFFA" userId="33798980-f4fc-4d84-beab-d4266acec764" providerId="ADAL" clId="{62504050-0A68-234F-9EB6-58595AEC485E}" dt="2024-02-05T15:39:28.326" v="2894" actId="20577"/>
          <ac:graphicFrameMkLst>
            <pc:docMk/>
            <pc:sldMk cId="1102141528" sldId="394"/>
            <ac:graphicFrameMk id="367" creationId="{63B5F5DE-1308-7876-3567-05B73564B8FA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41:47.304" v="2983" actId="113"/>
        <pc:sldMkLst>
          <pc:docMk/>
          <pc:sldMk cId="4236881424" sldId="395"/>
        </pc:sldMkLst>
        <pc:spChg chg="mod">
          <ac:chgData name="LUCA BOFFA" userId="33798980-f4fc-4d84-beab-d4266acec764" providerId="ADAL" clId="{62504050-0A68-234F-9EB6-58595AEC485E}" dt="2024-02-05T15:40:05.377" v="2917"/>
          <ac:spMkLst>
            <pc:docMk/>
            <pc:sldMk cId="4236881424" sldId="395"/>
            <ac:spMk id="3" creationId="{532026FA-4822-295B-108F-970F53C71646}"/>
          </ac:spMkLst>
        </pc:spChg>
        <pc:spChg chg="mod">
          <ac:chgData name="LUCA BOFFA" userId="33798980-f4fc-4d84-beab-d4266acec764" providerId="ADAL" clId="{62504050-0A68-234F-9EB6-58595AEC485E}" dt="2024-02-05T15:39:45.681" v="2904" actId="20577"/>
          <ac:spMkLst>
            <pc:docMk/>
            <pc:sldMk cId="4236881424" sldId="395"/>
            <ac:spMk id="365" creationId="{5778BAE2-3A46-C612-EDBA-A56CD3E07D3C}"/>
          </ac:spMkLst>
        </pc:spChg>
        <pc:graphicFrameChg chg="modGraphic">
          <ac:chgData name="LUCA BOFFA" userId="33798980-f4fc-4d84-beab-d4266acec764" providerId="ADAL" clId="{62504050-0A68-234F-9EB6-58595AEC485E}" dt="2024-02-05T15:41:47.304" v="2983" actId="113"/>
          <ac:graphicFrameMkLst>
            <pc:docMk/>
            <pc:sldMk cId="4236881424" sldId="395"/>
            <ac:graphicFrameMk id="367" creationId="{E0770993-25CE-1FE1-488F-C9F913234D95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20T15:43:18.071" v="6824"/>
        <pc:sldMkLst>
          <pc:docMk/>
          <pc:sldMk cId="89512948" sldId="396"/>
        </pc:sldMkLst>
        <pc:spChg chg="mod">
          <ac:chgData name="LUCA BOFFA" userId="33798980-f4fc-4d84-beab-d4266acec764" providerId="ADAL" clId="{62504050-0A68-234F-9EB6-58595AEC485E}" dt="2024-02-20T15:10:43.698" v="6298" actId="20577"/>
          <ac:spMkLst>
            <pc:docMk/>
            <pc:sldMk cId="89512948" sldId="396"/>
            <ac:spMk id="3" creationId="{A73EACB8-6D63-53C8-8C5A-B1C32F0C09DD}"/>
          </ac:spMkLst>
        </pc:spChg>
        <pc:spChg chg="mod">
          <ac:chgData name="LUCA BOFFA" userId="33798980-f4fc-4d84-beab-d4266acec764" providerId="ADAL" clId="{62504050-0A68-234F-9EB6-58595AEC485E}" dt="2024-02-20T14:57:12.222" v="5926" actId="20577"/>
          <ac:spMkLst>
            <pc:docMk/>
            <pc:sldMk cId="89512948" sldId="396"/>
            <ac:spMk id="365" creationId="{51788D0E-8123-3540-E584-9B3D748B34E9}"/>
          </ac:spMkLst>
        </pc:spChg>
        <pc:graphicFrameChg chg="mod modGraphic">
          <ac:chgData name="LUCA BOFFA" userId="33798980-f4fc-4d84-beab-d4266acec764" providerId="ADAL" clId="{62504050-0A68-234F-9EB6-58595AEC485E}" dt="2024-02-20T15:43:18.071" v="6824"/>
          <ac:graphicFrameMkLst>
            <pc:docMk/>
            <pc:sldMk cId="89512948" sldId="396"/>
            <ac:graphicFrameMk id="367" creationId="{3BA86403-DD29-780F-D506-062BEC42A905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20T15:20:38.647" v="6644" actId="20577"/>
        <pc:sldMkLst>
          <pc:docMk/>
          <pc:sldMk cId="2332338677" sldId="397"/>
        </pc:sldMkLst>
        <pc:spChg chg="mod">
          <ac:chgData name="LUCA BOFFA" userId="33798980-f4fc-4d84-beab-d4266acec764" providerId="ADAL" clId="{62504050-0A68-234F-9EB6-58595AEC485E}" dt="2024-02-20T15:11:02.931" v="6303"/>
          <ac:spMkLst>
            <pc:docMk/>
            <pc:sldMk cId="2332338677" sldId="397"/>
            <ac:spMk id="2" creationId="{F3D5AC3A-7A94-8A63-21FD-4E838F487C05}"/>
          </ac:spMkLst>
        </pc:spChg>
        <pc:spChg chg="mod">
          <ac:chgData name="LUCA BOFFA" userId="33798980-f4fc-4d84-beab-d4266acec764" providerId="ADAL" clId="{62504050-0A68-234F-9EB6-58595AEC485E}" dt="2024-02-20T15:11:07.539" v="6314" actId="20577"/>
          <ac:spMkLst>
            <pc:docMk/>
            <pc:sldMk cId="2332338677" sldId="397"/>
            <ac:spMk id="365" creationId="{57012AC2-A760-B2FB-174B-D9FA1CEF3961}"/>
          </ac:spMkLst>
        </pc:spChg>
        <pc:graphicFrameChg chg="mod modGraphic">
          <ac:chgData name="LUCA BOFFA" userId="33798980-f4fc-4d84-beab-d4266acec764" providerId="ADAL" clId="{62504050-0A68-234F-9EB6-58595AEC485E}" dt="2024-02-20T15:20:38.647" v="6644" actId="20577"/>
          <ac:graphicFrameMkLst>
            <pc:docMk/>
            <pc:sldMk cId="2332338677" sldId="397"/>
            <ac:graphicFrameMk id="367" creationId="{0F6A29DC-0438-1199-715A-33D4418A0BD8}"/>
          </ac:graphicFrameMkLst>
        </pc:graphicFrameChg>
      </pc:sldChg>
      <pc:sldChg chg="addSp delSp modSp add mod">
        <pc:chgData name="LUCA BOFFA" userId="33798980-f4fc-4d84-beab-d4266acec764" providerId="ADAL" clId="{62504050-0A68-234F-9EB6-58595AEC485E}" dt="2024-02-20T15:16:34.874" v="6539"/>
        <pc:sldMkLst>
          <pc:docMk/>
          <pc:sldMk cId="3852679987" sldId="398"/>
        </pc:sldMkLst>
        <pc:spChg chg="add mod">
          <ac:chgData name="LUCA BOFFA" userId="33798980-f4fc-4d84-beab-d4266acec764" providerId="ADAL" clId="{62504050-0A68-234F-9EB6-58595AEC485E}" dt="2024-02-20T15:13:04.704" v="6386"/>
          <ac:spMkLst>
            <pc:docMk/>
            <pc:sldMk cId="3852679987" sldId="398"/>
            <ac:spMk id="2" creationId="{526A740E-6A1F-5232-4523-D2CFED8B5A85}"/>
          </ac:spMkLst>
        </pc:spChg>
        <pc:spChg chg="del mod">
          <ac:chgData name="LUCA BOFFA" userId="33798980-f4fc-4d84-beab-d4266acec764" providerId="ADAL" clId="{62504050-0A68-234F-9EB6-58595AEC485E}" dt="2024-02-20T15:13:04.066" v="6385" actId="478"/>
          <ac:spMkLst>
            <pc:docMk/>
            <pc:sldMk cId="3852679987" sldId="398"/>
            <ac:spMk id="3" creationId="{B3BBBD73-DC3B-DAE6-8364-C80551CE2F60}"/>
          </ac:spMkLst>
        </pc:spChg>
        <pc:spChg chg="mod">
          <ac:chgData name="LUCA BOFFA" userId="33798980-f4fc-4d84-beab-d4266acec764" providerId="ADAL" clId="{62504050-0A68-234F-9EB6-58595AEC485E}" dt="2024-02-20T15:08:26.757" v="6184" actId="20577"/>
          <ac:spMkLst>
            <pc:docMk/>
            <pc:sldMk cId="3852679987" sldId="398"/>
            <ac:spMk id="365" creationId="{256759BD-E515-514E-0236-DCAE42FEE69A}"/>
          </ac:spMkLst>
        </pc:spChg>
        <pc:graphicFrameChg chg="modGraphic">
          <ac:chgData name="LUCA BOFFA" userId="33798980-f4fc-4d84-beab-d4266acec764" providerId="ADAL" clId="{62504050-0A68-234F-9EB6-58595AEC485E}" dt="2024-02-20T15:16:34.874" v="6539"/>
          <ac:graphicFrameMkLst>
            <pc:docMk/>
            <pc:sldMk cId="3852679987" sldId="398"/>
            <ac:graphicFrameMk id="367" creationId="{5DDA7354-6CF4-CECA-C54D-ED8937E6D0D3}"/>
          </ac:graphicFrameMkLst>
        </pc:graphicFrameChg>
      </pc:sldChg>
      <pc:sldChg chg="addSp delSp modSp add mod">
        <pc:chgData name="LUCA BOFFA" userId="33798980-f4fc-4d84-beab-d4266acec764" providerId="ADAL" clId="{62504050-0A68-234F-9EB6-58595AEC485E}" dt="2024-02-20T15:19:36.333" v="6607" actId="20577"/>
        <pc:sldMkLst>
          <pc:docMk/>
          <pc:sldMk cId="2163528381" sldId="399"/>
        </pc:sldMkLst>
        <pc:spChg chg="del">
          <ac:chgData name="LUCA BOFFA" userId="33798980-f4fc-4d84-beab-d4266acec764" providerId="ADAL" clId="{62504050-0A68-234F-9EB6-58595AEC485E}" dt="2024-02-20T15:13:12.819" v="6389" actId="478"/>
          <ac:spMkLst>
            <pc:docMk/>
            <pc:sldMk cId="2163528381" sldId="399"/>
            <ac:spMk id="2" creationId="{EDCAE488-0B36-345F-D07F-5906B0BA0751}"/>
          </ac:spMkLst>
        </pc:spChg>
        <pc:spChg chg="add mod">
          <ac:chgData name="LUCA BOFFA" userId="33798980-f4fc-4d84-beab-d4266acec764" providerId="ADAL" clId="{62504050-0A68-234F-9EB6-58595AEC485E}" dt="2024-02-20T15:13:13.180" v="6390"/>
          <ac:spMkLst>
            <pc:docMk/>
            <pc:sldMk cId="2163528381" sldId="399"/>
            <ac:spMk id="3" creationId="{B609EF55-4D03-649F-E2BF-20363A9B9CB3}"/>
          </ac:spMkLst>
        </pc:spChg>
        <pc:spChg chg="mod">
          <ac:chgData name="LUCA BOFFA" userId="33798980-f4fc-4d84-beab-d4266acec764" providerId="ADAL" clId="{62504050-0A68-234F-9EB6-58595AEC485E}" dt="2024-02-20T15:13:16.319" v="6401" actId="20577"/>
          <ac:spMkLst>
            <pc:docMk/>
            <pc:sldMk cId="2163528381" sldId="399"/>
            <ac:spMk id="365" creationId="{6725DD95-3C9A-C4BC-7B49-C0CD41CEF28D}"/>
          </ac:spMkLst>
        </pc:spChg>
        <pc:graphicFrameChg chg="modGraphic">
          <ac:chgData name="LUCA BOFFA" userId="33798980-f4fc-4d84-beab-d4266acec764" providerId="ADAL" clId="{62504050-0A68-234F-9EB6-58595AEC485E}" dt="2024-02-20T15:19:36.333" v="6607" actId="20577"/>
          <ac:graphicFrameMkLst>
            <pc:docMk/>
            <pc:sldMk cId="2163528381" sldId="399"/>
            <ac:graphicFrameMk id="367" creationId="{CB53620F-3D58-B605-15AF-1472C36AA082}"/>
          </ac:graphicFrameMkLst>
        </pc:graphicFrameChg>
      </pc:sldChg>
      <pc:sldChg chg="addSp delSp modSp add del mod">
        <pc:chgData name="LUCA BOFFA" userId="33798980-f4fc-4d84-beab-d4266acec764" providerId="ADAL" clId="{62504050-0A68-234F-9EB6-58595AEC485E}" dt="2024-02-06T14:10:46.242" v="5250" actId="2696"/>
        <pc:sldMkLst>
          <pc:docMk/>
          <pc:sldMk cId="3116118488" sldId="400"/>
        </pc:sldMkLst>
        <pc:spChg chg="del mod">
          <ac:chgData name="LUCA BOFFA" userId="33798980-f4fc-4d84-beab-d4266acec764" providerId="ADAL" clId="{62504050-0A68-234F-9EB6-58595AEC485E}" dt="2024-02-06T13:41:23.364" v="3503" actId="478"/>
          <ac:spMkLst>
            <pc:docMk/>
            <pc:sldMk cId="3116118488" sldId="400"/>
            <ac:spMk id="2" creationId="{BD0D128B-E33D-6E23-CE47-E6F3034A6C50}"/>
          </ac:spMkLst>
        </pc:spChg>
        <pc:spChg chg="mod">
          <ac:chgData name="LUCA BOFFA" userId="33798980-f4fc-4d84-beab-d4266acec764" providerId="ADAL" clId="{62504050-0A68-234F-9EB6-58595AEC485E}" dt="2024-02-06T13:41:44.539" v="3528" actId="20577"/>
          <ac:spMkLst>
            <pc:docMk/>
            <pc:sldMk cId="3116118488" sldId="400"/>
            <ac:spMk id="4" creationId="{EC6974EB-2F04-7598-BE86-5A2F69E68B94}"/>
          </ac:spMkLst>
        </pc:spChg>
        <pc:spChg chg="add del mod">
          <ac:chgData name="LUCA BOFFA" userId="33798980-f4fc-4d84-beab-d4266acec764" providerId="ADAL" clId="{62504050-0A68-234F-9EB6-58595AEC485E}" dt="2024-02-06T13:41:28.246" v="3506" actId="478"/>
          <ac:spMkLst>
            <pc:docMk/>
            <pc:sldMk cId="3116118488" sldId="400"/>
            <ac:spMk id="11" creationId="{C0C378B0-2A83-8FEE-DDCE-70602D4A98D7}"/>
          </ac:spMkLst>
        </pc:spChg>
        <pc:spChg chg="del mod">
          <ac:chgData name="LUCA BOFFA" userId="33798980-f4fc-4d84-beab-d4266acec764" providerId="ADAL" clId="{62504050-0A68-234F-9EB6-58595AEC485E}" dt="2024-02-06T13:41:27.027" v="3505" actId="478"/>
          <ac:spMkLst>
            <pc:docMk/>
            <pc:sldMk cId="3116118488" sldId="400"/>
            <ac:spMk id="13" creationId="{74AC44F8-F150-7349-8EDE-75FAFB7BF3E2}"/>
          </ac:spMkLst>
        </pc:spChg>
        <pc:spChg chg="add mod">
          <ac:chgData name="LUCA BOFFA" userId="33798980-f4fc-4d84-beab-d4266acec764" providerId="ADAL" clId="{62504050-0A68-234F-9EB6-58595AEC485E}" dt="2024-02-06T13:43:40.165" v="3593"/>
          <ac:spMkLst>
            <pc:docMk/>
            <pc:sldMk cId="3116118488" sldId="400"/>
            <ac:spMk id="14" creationId="{1A6ECFB6-6D96-A62D-4FB1-FDD43EDBFA63}"/>
          </ac:spMkLst>
        </pc:spChg>
        <pc:spChg chg="add mod">
          <ac:chgData name="LUCA BOFFA" userId="33798980-f4fc-4d84-beab-d4266acec764" providerId="ADAL" clId="{62504050-0A68-234F-9EB6-58595AEC485E}" dt="2024-02-06T13:43:40.165" v="3593"/>
          <ac:spMkLst>
            <pc:docMk/>
            <pc:sldMk cId="3116118488" sldId="400"/>
            <ac:spMk id="15" creationId="{B25544E4-C612-885E-DA63-F4D471FCBBD9}"/>
          </ac:spMkLst>
        </pc:spChg>
      </pc:sldChg>
      <pc:sldChg chg="addSp delSp modSp add mod">
        <pc:chgData name="LUCA BOFFA" userId="33798980-f4fc-4d84-beab-d4266acec764" providerId="ADAL" clId="{62504050-0A68-234F-9EB6-58595AEC485E}" dt="2024-02-20T15:35:50.084" v="6814" actId="1076"/>
        <pc:sldMkLst>
          <pc:docMk/>
          <pc:sldMk cId="2291442651" sldId="401"/>
        </pc:sldMkLst>
        <pc:spChg chg="add mod">
          <ac:chgData name="LUCA BOFFA" userId="33798980-f4fc-4d84-beab-d4266acec764" providerId="ADAL" clId="{62504050-0A68-234F-9EB6-58595AEC485E}" dt="2024-02-20T15:35:45.651" v="6813" actId="1076"/>
          <ac:spMkLst>
            <pc:docMk/>
            <pc:sldMk cId="2291442651" sldId="401"/>
            <ac:spMk id="2" creationId="{09463173-D9C5-4898-86FC-85B59B858290}"/>
          </ac:spMkLst>
        </pc:spChg>
        <pc:spChg chg="add mod">
          <ac:chgData name="LUCA BOFFA" userId="33798980-f4fc-4d84-beab-d4266acec764" providerId="ADAL" clId="{62504050-0A68-234F-9EB6-58595AEC485E}" dt="2024-02-20T15:35:50.084" v="6814" actId="1076"/>
          <ac:spMkLst>
            <pc:docMk/>
            <pc:sldMk cId="2291442651" sldId="401"/>
            <ac:spMk id="3" creationId="{E11F8F33-2ACD-64C0-6A0F-926CD898B9A8}"/>
          </ac:spMkLst>
        </pc:spChg>
        <pc:spChg chg="add mod">
          <ac:chgData name="LUCA BOFFA" userId="33798980-f4fc-4d84-beab-d4266acec764" providerId="ADAL" clId="{62504050-0A68-234F-9EB6-58595AEC485E}" dt="2024-02-06T14:03:45.705" v="4502"/>
          <ac:spMkLst>
            <pc:docMk/>
            <pc:sldMk cId="2291442651" sldId="401"/>
            <ac:spMk id="4" creationId="{20D87105-E7E2-793D-2692-D11C974B2EE9}"/>
          </ac:spMkLst>
        </pc:spChg>
        <pc:spChg chg="del">
          <ac:chgData name="LUCA BOFFA" userId="33798980-f4fc-4d84-beab-d4266acec764" providerId="ADAL" clId="{62504050-0A68-234F-9EB6-58595AEC485E}" dt="2024-02-06T13:56:50.353" v="3866" actId="478"/>
          <ac:spMkLst>
            <pc:docMk/>
            <pc:sldMk cId="2291442651" sldId="401"/>
            <ac:spMk id="5" creationId="{00094364-2D77-EA40-5B3E-9A96841CA487}"/>
          </ac:spMkLst>
        </pc:spChg>
        <pc:spChg chg="mod">
          <ac:chgData name="LUCA BOFFA" userId="33798980-f4fc-4d84-beab-d4266acec764" providerId="ADAL" clId="{62504050-0A68-234F-9EB6-58595AEC485E}" dt="2024-02-06T13:56:34.558" v="3863" actId="20577"/>
          <ac:spMkLst>
            <pc:docMk/>
            <pc:sldMk cId="2291442651" sldId="401"/>
            <ac:spMk id="6" creationId="{8D6030B8-8663-A20E-9AB8-3FBC3EE380C0}"/>
          </ac:spMkLst>
        </pc:spChg>
        <pc:spChg chg="del mod">
          <ac:chgData name="LUCA BOFFA" userId="33798980-f4fc-4d84-beab-d4266acec764" providerId="ADAL" clId="{62504050-0A68-234F-9EB6-58595AEC485E}" dt="2024-02-06T13:57:06.294" v="3883" actId="478"/>
          <ac:spMkLst>
            <pc:docMk/>
            <pc:sldMk cId="2291442651" sldId="401"/>
            <ac:spMk id="8" creationId="{5F9FDAE2-A77B-C6FB-28D2-770E4867E775}"/>
          </ac:spMkLst>
        </pc:spChg>
        <pc:spChg chg="del mod">
          <ac:chgData name="LUCA BOFFA" userId="33798980-f4fc-4d84-beab-d4266acec764" providerId="ADAL" clId="{62504050-0A68-234F-9EB6-58595AEC485E}" dt="2024-02-20T15:33:55.129" v="6762" actId="478"/>
          <ac:spMkLst>
            <pc:docMk/>
            <pc:sldMk cId="2291442651" sldId="401"/>
            <ac:spMk id="9" creationId="{DABC5D99-AD59-1A0A-BDBB-8481F2C24723}"/>
          </ac:spMkLst>
        </pc:spChg>
        <pc:spChg chg="del mod">
          <ac:chgData name="LUCA BOFFA" userId="33798980-f4fc-4d84-beab-d4266acec764" providerId="ADAL" clId="{62504050-0A68-234F-9EB6-58595AEC485E}" dt="2024-02-20T15:33:44.782" v="6758" actId="478"/>
          <ac:spMkLst>
            <pc:docMk/>
            <pc:sldMk cId="2291442651" sldId="401"/>
            <ac:spMk id="10" creationId="{5D635750-9EC6-7F9D-A4AF-29E07936B77D}"/>
          </ac:spMkLst>
        </pc:spChg>
        <pc:picChg chg="del">
          <ac:chgData name="LUCA BOFFA" userId="33798980-f4fc-4d84-beab-d4266acec764" providerId="ADAL" clId="{62504050-0A68-234F-9EB6-58595AEC485E}" dt="2024-02-06T13:56:38.486" v="3865" actId="478"/>
          <ac:picMkLst>
            <pc:docMk/>
            <pc:sldMk cId="2291442651" sldId="401"/>
            <ac:picMk id="11" creationId="{D2764236-462B-D154-E2DF-16EFA38B1F49}"/>
          </ac:picMkLst>
        </pc:picChg>
        <pc:picChg chg="del">
          <ac:chgData name="LUCA BOFFA" userId="33798980-f4fc-4d84-beab-d4266acec764" providerId="ADAL" clId="{62504050-0A68-234F-9EB6-58595AEC485E}" dt="2024-02-06T13:56:37.702" v="3864" actId="478"/>
          <ac:picMkLst>
            <pc:docMk/>
            <pc:sldMk cId="2291442651" sldId="401"/>
            <ac:picMk id="12" creationId="{C8F6F182-34A3-4863-91FC-4F4EC234A608}"/>
          </ac:picMkLst>
        </pc:picChg>
        <pc:picChg chg="mod">
          <ac:chgData name="LUCA BOFFA" userId="33798980-f4fc-4d84-beab-d4266acec764" providerId="ADAL" clId="{62504050-0A68-234F-9EB6-58595AEC485E}" dt="2024-02-20T15:33:49.518" v="6759" actId="1076"/>
          <ac:picMkLst>
            <pc:docMk/>
            <pc:sldMk cId="2291442651" sldId="401"/>
            <ac:picMk id="2050" creationId="{CFE7DEE9-D668-DB53-36E0-DB0E37C08CAD}"/>
          </ac:picMkLst>
        </pc:picChg>
        <pc:picChg chg="mod">
          <ac:chgData name="LUCA BOFFA" userId="33798980-f4fc-4d84-beab-d4266acec764" providerId="ADAL" clId="{62504050-0A68-234F-9EB6-58595AEC485E}" dt="2024-02-20T15:33:51.967" v="6760" actId="1076"/>
          <ac:picMkLst>
            <pc:docMk/>
            <pc:sldMk cId="2291442651" sldId="401"/>
            <ac:picMk id="2052" creationId="{C8290A0D-2CBB-3F93-0E02-C60CFC37FE22}"/>
          </ac:picMkLst>
        </pc:picChg>
        <pc:picChg chg="mod">
          <ac:chgData name="LUCA BOFFA" userId="33798980-f4fc-4d84-beab-d4266acec764" providerId="ADAL" clId="{62504050-0A68-234F-9EB6-58595AEC485E}" dt="2024-02-20T15:33:53.003" v="6761" actId="1076"/>
          <ac:picMkLst>
            <pc:docMk/>
            <pc:sldMk cId="2291442651" sldId="401"/>
            <ac:picMk id="2064" creationId="{7602DF09-B532-2659-F617-36734C437FED}"/>
          </ac:picMkLst>
        </pc:picChg>
      </pc:sldChg>
      <pc:sldChg chg="addSp delSp modSp add mod">
        <pc:chgData name="LUCA BOFFA" userId="33798980-f4fc-4d84-beab-d4266acec764" providerId="ADAL" clId="{62504050-0A68-234F-9EB6-58595AEC485E}" dt="2024-02-06T14:22:05.362" v="5536" actId="14100"/>
        <pc:sldMkLst>
          <pc:docMk/>
          <pc:sldMk cId="2481084990" sldId="402"/>
        </pc:sldMkLst>
        <pc:spChg chg="del">
          <ac:chgData name="LUCA BOFFA" userId="33798980-f4fc-4d84-beab-d4266acec764" providerId="ADAL" clId="{62504050-0A68-234F-9EB6-58595AEC485E}" dt="2024-02-06T13:58:53.144" v="4088" actId="478"/>
          <ac:spMkLst>
            <pc:docMk/>
            <pc:sldMk cId="2481084990" sldId="402"/>
            <ac:spMk id="2" creationId="{F376D119-D42A-558D-9FEF-A10D8AFA68AB}"/>
          </ac:spMkLst>
        </pc:spChg>
        <pc:spChg chg="del mod">
          <ac:chgData name="LUCA BOFFA" userId="33798980-f4fc-4d84-beab-d4266acec764" providerId="ADAL" clId="{62504050-0A68-234F-9EB6-58595AEC485E}" dt="2024-02-06T13:58:58.555" v="4091" actId="478"/>
          <ac:spMkLst>
            <pc:docMk/>
            <pc:sldMk cId="2481084990" sldId="402"/>
            <ac:spMk id="3" creationId="{5475CB8E-9456-BD90-D4A7-18A3F90F9623}"/>
          </ac:spMkLst>
        </pc:spChg>
        <pc:spChg chg="add del mod">
          <ac:chgData name="LUCA BOFFA" userId="33798980-f4fc-4d84-beab-d4266acec764" providerId="ADAL" clId="{62504050-0A68-234F-9EB6-58595AEC485E}" dt="2024-02-06T13:58:56.112" v="4089" actId="478"/>
          <ac:spMkLst>
            <pc:docMk/>
            <pc:sldMk cId="2481084990" sldId="402"/>
            <ac:spMk id="5" creationId="{475E6898-D01D-FE2E-8D69-9483881F0EA9}"/>
          </ac:spMkLst>
        </pc:spChg>
        <pc:spChg chg="mod">
          <ac:chgData name="LUCA BOFFA" userId="33798980-f4fc-4d84-beab-d4266acec764" providerId="ADAL" clId="{62504050-0A68-234F-9EB6-58595AEC485E}" dt="2024-02-06T13:58:50.958" v="4087" actId="14100"/>
          <ac:spMkLst>
            <pc:docMk/>
            <pc:sldMk cId="2481084990" sldId="402"/>
            <ac:spMk id="6" creationId="{6FA8A699-E25F-E369-6E8B-60EB5D093578}"/>
          </ac:spMkLst>
        </pc:spChg>
        <pc:spChg chg="add mod">
          <ac:chgData name="LUCA BOFFA" userId="33798980-f4fc-4d84-beab-d4266acec764" providerId="ADAL" clId="{62504050-0A68-234F-9EB6-58595AEC485E}" dt="2024-02-06T14:02:04.017" v="4423" actId="1076"/>
          <ac:spMkLst>
            <pc:docMk/>
            <pc:sldMk cId="2481084990" sldId="402"/>
            <ac:spMk id="8" creationId="{2AA4EFB7-1C31-2D63-3981-51FD3431E3E9}"/>
          </ac:spMkLst>
        </pc:spChg>
        <pc:spChg chg="del">
          <ac:chgData name="LUCA BOFFA" userId="33798980-f4fc-4d84-beab-d4266acec764" providerId="ADAL" clId="{62504050-0A68-234F-9EB6-58595AEC485E}" dt="2024-02-06T13:59:01.061" v="4092" actId="478"/>
          <ac:spMkLst>
            <pc:docMk/>
            <pc:sldMk cId="2481084990" sldId="402"/>
            <ac:spMk id="9" creationId="{B600EC24-1552-A173-C36D-89064C19EAE6}"/>
          </ac:spMkLst>
        </pc:spChg>
        <pc:spChg chg="del">
          <ac:chgData name="LUCA BOFFA" userId="33798980-f4fc-4d84-beab-d4266acec764" providerId="ADAL" clId="{62504050-0A68-234F-9EB6-58595AEC485E}" dt="2024-02-06T13:59:01.061" v="4092" actId="478"/>
          <ac:spMkLst>
            <pc:docMk/>
            <pc:sldMk cId="2481084990" sldId="402"/>
            <ac:spMk id="10" creationId="{7264B1FF-3298-1825-1DB0-17BD40FD68D9}"/>
          </ac:spMkLst>
        </pc:spChg>
        <pc:spChg chg="add mod">
          <ac:chgData name="LUCA BOFFA" userId="33798980-f4fc-4d84-beab-d4266acec764" providerId="ADAL" clId="{62504050-0A68-234F-9EB6-58595AEC485E}" dt="2024-02-06T14:02:06.637" v="4424" actId="1076"/>
          <ac:spMkLst>
            <pc:docMk/>
            <pc:sldMk cId="2481084990" sldId="402"/>
            <ac:spMk id="11" creationId="{28C85E85-CC5F-985A-1D8F-1715130A3760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16" creationId="{F05B3EEF-1CB9-A90B-4450-A7F654576259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18" creationId="{3BE32912-431E-5439-DC7F-3D332522CD73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3" creationId="{68871002-F8A7-E254-D505-D1AB3068CE4B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4" creationId="{2AF96DC8-7C3C-ACC4-E2E9-BE15615C0DFB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5" creationId="{241BD887-3051-977B-969F-C6184816BE8D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6" creationId="{79AD4784-DDF7-F121-75D9-F493D0CB65AF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7" creationId="{8E7A7875-0FC7-31A5-F9A6-1058E867D114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8" creationId="{A0B3EEF0-1073-E0B9-AC67-E87E4D1E8FF1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9" creationId="{F032B7BF-759A-A026-1F3F-DB0AA0070267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30" creationId="{D423EBC4-5697-7CB6-1903-369173C07378}"/>
          </ac:spMkLst>
        </pc:sp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12" creationId="{3E36AFC2-5825-5226-1938-4A8B6C6A1D93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13" creationId="{3D8EDAA3-DB23-F45C-381D-BAF41C0B673B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14" creationId="{B2E62C22-033F-6AF1-06D6-E37C42F20882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15" creationId="{4A25BC82-91A3-0F73-E22D-60694BB0804B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19" creationId="{EA33F464-74D7-12B0-80FE-9B51360E5CED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20" creationId="{CF2B4369-5CD8-1B27-F615-6A5142B22897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21" creationId="{93414617-24A1-F385-37F3-DFC7A260D009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22" creationId="{32AF06A2-2AA3-DE6C-AED3-B835972D2CD3}"/>
          </ac:picMkLst>
        </pc:picChg>
        <pc:cxnChg chg="add mod">
          <ac:chgData name="LUCA BOFFA" userId="33798980-f4fc-4d84-beab-d4266acec764" providerId="ADAL" clId="{62504050-0A68-234F-9EB6-58595AEC485E}" dt="2024-02-06T14:22:05.362" v="5536" actId="14100"/>
          <ac:cxnSpMkLst>
            <pc:docMk/>
            <pc:sldMk cId="2481084990" sldId="402"/>
            <ac:cxnSpMk id="17" creationId="{D9E2851C-AB10-2976-0109-E1CE71A15A58}"/>
          </ac:cxnSpMkLst>
        </pc:cxnChg>
      </pc:sldChg>
      <pc:sldChg chg="addSp delSp modSp add del mod">
        <pc:chgData name="LUCA BOFFA" userId="33798980-f4fc-4d84-beab-d4266acec764" providerId="ADAL" clId="{62504050-0A68-234F-9EB6-58595AEC485E}" dt="2024-02-15T16:48:51.958" v="5648" actId="2696"/>
        <pc:sldMkLst>
          <pc:docMk/>
          <pc:sldMk cId="1400725874" sldId="403"/>
        </pc:sldMkLst>
        <pc:spChg chg="add mod">
          <ac:chgData name="LUCA BOFFA" userId="33798980-f4fc-4d84-beab-d4266acec764" providerId="ADAL" clId="{62504050-0A68-234F-9EB6-58595AEC485E}" dt="2024-02-06T14:03:30.651" v="4494" actId="1076"/>
          <ac:spMkLst>
            <pc:docMk/>
            <pc:sldMk cId="1400725874" sldId="403"/>
            <ac:spMk id="2" creationId="{BCED8DAF-3664-0094-719E-E26E85049E02}"/>
          </ac:spMkLst>
        </pc:spChg>
        <pc:spChg chg="add mod">
          <ac:chgData name="LUCA BOFFA" userId="33798980-f4fc-4d84-beab-d4266acec764" providerId="ADAL" clId="{62504050-0A68-234F-9EB6-58595AEC485E}" dt="2024-02-06T14:03:52.952" v="4503"/>
          <ac:spMkLst>
            <pc:docMk/>
            <pc:sldMk cId="1400725874" sldId="403"/>
            <ac:spMk id="3" creationId="{43156ADA-725E-CDF6-48FA-88B4B31F1EB6}"/>
          </ac:spMkLst>
        </pc:spChg>
        <pc:spChg chg="add del mod">
          <ac:chgData name="LUCA BOFFA" userId="33798980-f4fc-4d84-beab-d4266acec764" providerId="ADAL" clId="{62504050-0A68-234F-9EB6-58595AEC485E}" dt="2024-02-06T14:10:26.373" v="5249" actId="20577"/>
          <ac:spMkLst>
            <pc:docMk/>
            <pc:sldMk cId="1400725874" sldId="403"/>
            <ac:spMk id="4" creationId="{8BE381F7-39D2-0493-D285-80F7961AC015}"/>
          </ac:spMkLst>
        </pc:spChg>
        <pc:spChg chg="add mod">
          <ac:chgData name="LUCA BOFFA" userId="33798980-f4fc-4d84-beab-d4266acec764" providerId="ADAL" clId="{62504050-0A68-234F-9EB6-58595AEC485E}" dt="2024-02-06T14:10:17.843" v="5235" actId="20577"/>
          <ac:spMkLst>
            <pc:docMk/>
            <pc:sldMk cId="1400725874" sldId="403"/>
            <ac:spMk id="5" creationId="{87A3A384-9020-3D53-9E28-F693AE73BA32}"/>
          </ac:spMkLst>
        </pc:spChg>
        <pc:spChg chg="mod">
          <ac:chgData name="LUCA BOFFA" userId="33798980-f4fc-4d84-beab-d4266acec764" providerId="ADAL" clId="{62504050-0A68-234F-9EB6-58595AEC485E}" dt="2024-02-06T14:03:36.346" v="4499" actId="20577"/>
          <ac:spMkLst>
            <pc:docMk/>
            <pc:sldMk cId="1400725874" sldId="403"/>
            <ac:spMk id="6" creationId="{61628724-57D0-4104-DF3F-98CD384541F1}"/>
          </ac:spMkLst>
        </pc:spChg>
        <pc:spChg chg="del mod">
          <ac:chgData name="LUCA BOFFA" userId="33798980-f4fc-4d84-beab-d4266acec764" providerId="ADAL" clId="{62504050-0A68-234F-9EB6-58595AEC485E}" dt="2024-02-06T14:03:38.022" v="4500" actId="478"/>
          <ac:spMkLst>
            <pc:docMk/>
            <pc:sldMk cId="1400725874" sldId="403"/>
            <ac:spMk id="8" creationId="{18D072C5-7F2C-E159-143B-B3C3F4ED6F32}"/>
          </ac:spMkLst>
        </pc:spChg>
        <pc:spChg chg="add mod">
          <ac:chgData name="LUCA BOFFA" userId="33798980-f4fc-4d84-beab-d4266acec764" providerId="ADAL" clId="{62504050-0A68-234F-9EB6-58595AEC485E}" dt="2024-02-06T14:04:18.846" v="4535" actId="20577"/>
          <ac:spMkLst>
            <pc:docMk/>
            <pc:sldMk cId="1400725874" sldId="403"/>
            <ac:spMk id="9" creationId="{949AE028-610C-0CC3-5004-B87E7BE62ADA}"/>
          </ac:spMkLst>
        </pc:spChg>
        <pc:spChg chg="add mod">
          <ac:chgData name="LUCA BOFFA" userId="33798980-f4fc-4d84-beab-d4266acec764" providerId="ADAL" clId="{62504050-0A68-234F-9EB6-58595AEC485E}" dt="2024-02-06T14:05:41.508" v="4789" actId="14100"/>
          <ac:spMkLst>
            <pc:docMk/>
            <pc:sldMk cId="1400725874" sldId="403"/>
            <ac:spMk id="10" creationId="{60C55B01-4E07-10BA-C5A5-8E97AB203AE3}"/>
          </ac:spMkLst>
        </pc:spChg>
        <pc:spChg chg="del mod">
          <ac:chgData name="LUCA BOFFA" userId="33798980-f4fc-4d84-beab-d4266acec764" providerId="ADAL" clId="{62504050-0A68-234F-9EB6-58595AEC485E}" dt="2024-02-06T14:03:39.624" v="4501" actId="478"/>
          <ac:spMkLst>
            <pc:docMk/>
            <pc:sldMk cId="1400725874" sldId="403"/>
            <ac:spMk id="11" creationId="{6D38D0FE-0159-D6C6-6AE0-F72BD5A777C5}"/>
          </ac:spMkLst>
        </pc:spChg>
        <pc:spChg chg="add mod">
          <ac:chgData name="LUCA BOFFA" userId="33798980-f4fc-4d84-beab-d4266acec764" providerId="ADAL" clId="{62504050-0A68-234F-9EB6-58595AEC485E}" dt="2024-02-06T14:33:55.026" v="5574" actId="1076"/>
          <ac:spMkLst>
            <pc:docMk/>
            <pc:sldMk cId="1400725874" sldId="403"/>
            <ac:spMk id="13" creationId="{2F4BF1D0-4404-9F92-23F1-46748A6AC331}"/>
          </ac:spMkLst>
        </pc:spChg>
        <pc:picChg chg="add mod">
          <ac:chgData name="LUCA BOFFA" userId="33798980-f4fc-4d84-beab-d4266acec764" providerId="ADAL" clId="{62504050-0A68-234F-9EB6-58595AEC485E}" dt="2024-02-06T14:28:31.536" v="5539"/>
          <ac:picMkLst>
            <pc:docMk/>
            <pc:sldMk cId="1400725874" sldId="403"/>
            <ac:picMk id="12" creationId="{47FD7B50-102B-3C89-77E2-2E022A1DB900}"/>
          </ac:picMkLst>
        </pc:picChg>
        <pc:picChg chg="mod">
          <ac:chgData name="LUCA BOFFA" userId="33798980-f4fc-4d84-beab-d4266acec764" providerId="ADAL" clId="{62504050-0A68-234F-9EB6-58595AEC485E}" dt="2024-02-06T14:26:05.547" v="5538" actId="14826"/>
          <ac:picMkLst>
            <pc:docMk/>
            <pc:sldMk cId="1400725874" sldId="403"/>
            <ac:picMk id="3074" creationId="{CC5952FE-3B31-7CAB-A292-392AA0207702}"/>
          </ac:picMkLst>
        </pc:picChg>
        <pc:picChg chg="mod">
          <ac:chgData name="LUCA BOFFA" userId="33798980-f4fc-4d84-beab-d4266acec764" providerId="ADAL" clId="{62504050-0A68-234F-9EB6-58595AEC485E}" dt="2024-02-06T14:32:51.357" v="5553" actId="1076"/>
          <ac:picMkLst>
            <pc:docMk/>
            <pc:sldMk cId="1400725874" sldId="403"/>
            <ac:picMk id="4102" creationId="{6F7BFAFA-6523-CCE0-F68D-66DB25FD10F0}"/>
          </ac:picMkLst>
        </pc:picChg>
      </pc:sldChg>
      <pc:sldChg chg="addSp delSp modSp add del mod">
        <pc:chgData name="LUCA BOFFA" userId="33798980-f4fc-4d84-beab-d4266acec764" providerId="ADAL" clId="{62504050-0A68-234F-9EB6-58595AEC485E}" dt="2024-02-15T16:48:57.630" v="5649" actId="2696"/>
        <pc:sldMkLst>
          <pc:docMk/>
          <pc:sldMk cId="1317840168" sldId="404"/>
        </pc:sldMkLst>
        <pc:spChg chg="del mod">
          <ac:chgData name="LUCA BOFFA" userId="33798980-f4fc-4d84-beab-d4266acec764" providerId="ADAL" clId="{62504050-0A68-234F-9EB6-58595AEC485E}" dt="2024-02-06T14:11:49.009" v="5286" actId="478"/>
          <ac:spMkLst>
            <pc:docMk/>
            <pc:sldMk cId="1317840168" sldId="404"/>
            <ac:spMk id="4" creationId="{BEF6305A-5291-AAC8-6CD3-CAB21B9DB742}"/>
          </ac:spMkLst>
        </pc:spChg>
        <pc:spChg chg="del">
          <ac:chgData name="LUCA BOFFA" userId="33798980-f4fc-4d84-beab-d4266acec764" providerId="ADAL" clId="{62504050-0A68-234F-9EB6-58595AEC485E}" dt="2024-02-06T14:11:51.574" v="5287" actId="478"/>
          <ac:spMkLst>
            <pc:docMk/>
            <pc:sldMk cId="1317840168" sldId="404"/>
            <ac:spMk id="5" creationId="{D7D53358-D834-DC92-067F-2D74E3C25E75}"/>
          </ac:spMkLst>
        </pc:spChg>
        <pc:spChg chg="mod">
          <ac:chgData name="LUCA BOFFA" userId="33798980-f4fc-4d84-beab-d4266acec764" providerId="ADAL" clId="{62504050-0A68-234F-9EB6-58595AEC485E}" dt="2024-02-06T14:15:38.752" v="5514" actId="1076"/>
          <ac:spMkLst>
            <pc:docMk/>
            <pc:sldMk cId="1317840168" sldId="404"/>
            <ac:spMk id="9" creationId="{F4DAE8B6-436B-6302-4959-B926B29F7EB7}"/>
          </ac:spMkLst>
        </pc:spChg>
        <pc:spChg chg="mod">
          <ac:chgData name="LUCA BOFFA" userId="33798980-f4fc-4d84-beab-d4266acec764" providerId="ADAL" clId="{62504050-0A68-234F-9EB6-58595AEC485E}" dt="2024-02-06T14:15:38.752" v="5514" actId="1076"/>
          <ac:spMkLst>
            <pc:docMk/>
            <pc:sldMk cId="1317840168" sldId="404"/>
            <ac:spMk id="10" creationId="{4BC277ED-F60B-B45A-EFE8-0733451E86EE}"/>
          </ac:spMkLst>
        </pc:spChg>
        <pc:picChg chg="add mod">
          <ac:chgData name="LUCA BOFFA" userId="33798980-f4fc-4d84-beab-d4266acec764" providerId="ADAL" clId="{62504050-0A68-234F-9EB6-58595AEC485E}" dt="2024-02-06T14:15:50.446" v="5516" actId="1076"/>
          <ac:picMkLst>
            <pc:docMk/>
            <pc:sldMk cId="1317840168" sldId="404"/>
            <ac:picMk id="3" creationId="{84EFC53E-8F6C-BF27-91E3-E4B56927E840}"/>
          </ac:picMkLst>
        </pc:picChg>
        <pc:picChg chg="add">
          <ac:chgData name="LUCA BOFFA" userId="33798980-f4fc-4d84-beab-d4266acec764" providerId="ADAL" clId="{62504050-0A68-234F-9EB6-58595AEC485E}" dt="2024-02-06T14:17:42.128" v="5518"/>
          <ac:picMkLst>
            <pc:docMk/>
            <pc:sldMk cId="1317840168" sldId="404"/>
            <ac:picMk id="3074" creationId="{2EBCC83F-26D5-6F1D-9C69-041A847AD615}"/>
          </ac:picMkLst>
        </pc:picChg>
        <pc:picChg chg="add">
          <ac:chgData name="LUCA BOFFA" userId="33798980-f4fc-4d84-beab-d4266acec764" providerId="ADAL" clId="{62504050-0A68-234F-9EB6-58595AEC485E}" dt="2024-02-06T14:19:03.980" v="5525"/>
          <ac:picMkLst>
            <pc:docMk/>
            <pc:sldMk cId="1317840168" sldId="404"/>
            <ac:picMk id="3076" creationId="{DA70442A-1821-B0D7-2BFA-8EE560D233D6}"/>
          </ac:picMkLst>
        </pc:picChg>
        <pc:picChg chg="add">
          <ac:chgData name="LUCA BOFFA" userId="33798980-f4fc-4d84-beab-d4266acec764" providerId="ADAL" clId="{62504050-0A68-234F-9EB6-58595AEC485E}" dt="2024-02-06T14:19:19.160" v="5526"/>
          <ac:picMkLst>
            <pc:docMk/>
            <pc:sldMk cId="1317840168" sldId="404"/>
            <ac:picMk id="3078" creationId="{53D7EEFA-A9B9-79A0-CD2E-FAEB4E26F50D}"/>
          </ac:picMkLst>
        </pc:picChg>
        <pc:picChg chg="add">
          <ac:chgData name="LUCA BOFFA" userId="33798980-f4fc-4d84-beab-d4266acec764" providerId="ADAL" clId="{62504050-0A68-234F-9EB6-58595AEC485E}" dt="2024-02-06T14:19:27.051" v="5527"/>
          <ac:picMkLst>
            <pc:docMk/>
            <pc:sldMk cId="1317840168" sldId="404"/>
            <ac:picMk id="3080" creationId="{A0AE196F-6273-94B6-B33E-54F13A0A8854}"/>
          </ac:picMkLst>
        </pc:picChg>
      </pc:sldChg>
      <pc:sldChg chg="modSp add mod">
        <pc:chgData name="LUCA BOFFA" userId="33798980-f4fc-4d84-beab-d4266acec764" providerId="ADAL" clId="{62504050-0A68-234F-9EB6-58595AEC485E}" dt="2024-02-20T15:24:47.571" v="6754" actId="1076"/>
        <pc:sldMkLst>
          <pc:docMk/>
          <pc:sldMk cId="2087299039" sldId="405"/>
        </pc:sldMkLst>
        <pc:spChg chg="mod">
          <ac:chgData name="LUCA BOFFA" userId="33798980-f4fc-4d84-beab-d4266acec764" providerId="ADAL" clId="{62504050-0A68-234F-9EB6-58595AEC485E}" dt="2024-02-20T15:10:58.017" v="6302"/>
          <ac:spMkLst>
            <pc:docMk/>
            <pc:sldMk cId="2087299039" sldId="405"/>
            <ac:spMk id="3" creationId="{A73EACB8-6D63-53C8-8C5A-B1C32F0C09DD}"/>
          </ac:spMkLst>
        </pc:spChg>
        <pc:graphicFrameChg chg="mod modGraphic">
          <ac:chgData name="LUCA BOFFA" userId="33798980-f4fc-4d84-beab-d4266acec764" providerId="ADAL" clId="{62504050-0A68-234F-9EB6-58595AEC485E}" dt="2024-02-20T15:24:47.571" v="6754" actId="1076"/>
          <ac:graphicFrameMkLst>
            <pc:docMk/>
            <pc:sldMk cId="2087299039" sldId="405"/>
            <ac:graphicFrameMk id="367" creationId="{3BA86403-DD29-780F-D506-062BEC42A905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20T15:43:07.588" v="6823"/>
        <pc:sldMkLst>
          <pc:docMk/>
          <pc:sldMk cId="557851136" sldId="406"/>
        </pc:sldMkLst>
        <pc:spChg chg="mod">
          <ac:chgData name="LUCA BOFFA" userId="33798980-f4fc-4d84-beab-d4266acec764" providerId="ADAL" clId="{62504050-0A68-234F-9EB6-58595AEC485E}" dt="2024-02-20T15:10:50.433" v="6299"/>
          <ac:spMkLst>
            <pc:docMk/>
            <pc:sldMk cId="557851136" sldId="406"/>
            <ac:spMk id="3" creationId="{A73EACB8-6D63-53C8-8C5A-B1C32F0C09DD}"/>
          </ac:spMkLst>
        </pc:spChg>
        <pc:graphicFrameChg chg="mod modGraphic">
          <ac:chgData name="LUCA BOFFA" userId="33798980-f4fc-4d84-beab-d4266acec764" providerId="ADAL" clId="{62504050-0A68-234F-9EB6-58595AEC485E}" dt="2024-02-20T15:43:07.588" v="6823"/>
          <ac:graphicFrameMkLst>
            <pc:docMk/>
            <pc:sldMk cId="557851136" sldId="406"/>
            <ac:graphicFrameMk id="367" creationId="{3BA86403-DD29-780F-D506-062BEC42A905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20T15:41:05.690" v="6818" actId="20577"/>
        <pc:sldMkLst>
          <pc:docMk/>
          <pc:sldMk cId="3983723907" sldId="407"/>
        </pc:sldMkLst>
        <pc:spChg chg="mod">
          <ac:chgData name="LUCA BOFFA" userId="33798980-f4fc-4d84-beab-d4266acec764" providerId="ADAL" clId="{62504050-0A68-234F-9EB6-58595AEC485E}" dt="2024-02-20T15:12:57.991" v="6384" actId="1076"/>
          <ac:spMkLst>
            <pc:docMk/>
            <pc:sldMk cId="3983723907" sldId="407"/>
            <ac:spMk id="3" creationId="{B3BBBD73-DC3B-DAE6-8364-C80551CE2F60}"/>
          </ac:spMkLst>
        </pc:spChg>
        <pc:graphicFrameChg chg="modGraphic">
          <ac:chgData name="LUCA BOFFA" userId="33798980-f4fc-4d84-beab-d4266acec764" providerId="ADAL" clId="{62504050-0A68-234F-9EB6-58595AEC485E}" dt="2024-02-20T15:41:05.690" v="6818" actId="20577"/>
          <ac:graphicFrameMkLst>
            <pc:docMk/>
            <pc:sldMk cId="3983723907" sldId="407"/>
            <ac:graphicFrameMk id="367" creationId="{5DDA7354-6CF4-CECA-C54D-ED8937E6D0D3}"/>
          </ac:graphicFrameMkLst>
        </pc:graphicFrameChg>
      </pc:sldChg>
      <pc:sldChg chg="addSp delSp modSp add mod">
        <pc:chgData name="LUCA BOFFA" userId="33798980-f4fc-4d84-beab-d4266acec764" providerId="ADAL" clId="{62504050-0A68-234F-9EB6-58595AEC485E}" dt="2024-02-20T15:42:14.758" v="6822" actId="20577"/>
        <pc:sldMkLst>
          <pc:docMk/>
          <pc:sldMk cId="3391918603" sldId="408"/>
        </pc:sldMkLst>
        <pc:spChg chg="add mod">
          <ac:chgData name="LUCA BOFFA" userId="33798980-f4fc-4d84-beab-d4266acec764" providerId="ADAL" clId="{62504050-0A68-234F-9EB6-58595AEC485E}" dt="2024-02-20T15:13:08.124" v="6388"/>
          <ac:spMkLst>
            <pc:docMk/>
            <pc:sldMk cId="3391918603" sldId="408"/>
            <ac:spMk id="2" creationId="{02F4FE3D-025F-319D-D023-4890D19BD252}"/>
          </ac:spMkLst>
        </pc:spChg>
        <pc:spChg chg="del">
          <ac:chgData name="LUCA BOFFA" userId="33798980-f4fc-4d84-beab-d4266acec764" providerId="ADAL" clId="{62504050-0A68-234F-9EB6-58595AEC485E}" dt="2024-02-20T15:13:07.237" v="6387" actId="478"/>
          <ac:spMkLst>
            <pc:docMk/>
            <pc:sldMk cId="3391918603" sldId="408"/>
            <ac:spMk id="3" creationId="{B3BBBD73-DC3B-DAE6-8364-C80551CE2F60}"/>
          </ac:spMkLst>
        </pc:spChg>
        <pc:graphicFrameChg chg="modGraphic">
          <ac:chgData name="LUCA BOFFA" userId="33798980-f4fc-4d84-beab-d4266acec764" providerId="ADAL" clId="{62504050-0A68-234F-9EB6-58595AEC485E}" dt="2024-02-20T15:42:14.758" v="6822" actId="20577"/>
          <ac:graphicFrameMkLst>
            <pc:docMk/>
            <pc:sldMk cId="3391918603" sldId="408"/>
            <ac:graphicFrameMk id="367" creationId="{5DDA7354-6CF4-CECA-C54D-ED8937E6D0D3}"/>
          </ac:graphicFrameMkLst>
        </pc:graphicFrameChg>
      </pc:sldChg>
      <pc:sldMasterChg chg="delSldLayout">
        <pc:chgData name="LUCA BOFFA" userId="33798980-f4fc-4d84-beab-d4266acec764" providerId="ADAL" clId="{62504050-0A68-234F-9EB6-58595AEC485E}" dt="2024-02-05T16:06:30.239" v="3493" actId="2696"/>
        <pc:sldMasterMkLst>
          <pc:docMk/>
          <pc:sldMasterMk cId="0" sldId="2147483683"/>
        </pc:sldMasterMkLst>
        <pc:sldLayoutChg chg="del">
          <pc:chgData name="LUCA BOFFA" userId="33798980-f4fc-4d84-beab-d4266acec764" providerId="ADAL" clId="{62504050-0A68-234F-9EB6-58595AEC485E}" dt="2024-02-05T16:06:30.239" v="3493" actId="2696"/>
          <pc:sldLayoutMkLst>
            <pc:docMk/>
            <pc:sldMasterMk cId="0" sldId="2147483683"/>
            <pc:sldLayoutMk cId="0" sldId="2147483665"/>
          </pc:sldLayoutMkLst>
        </pc:sldLayoutChg>
      </pc:sldMasterChg>
    </pc:docChg>
  </pc:docChgLst>
  <pc:docChgLst>
    <pc:chgData name="MATTEO DELLA ROCCA" userId="ed082793-34a1-4353-b9ee-b430c4e1632f" providerId="ADAL" clId="{E8ABB438-8C0B-4DE8-932B-B003881A3CF9}"/>
    <pc:docChg chg="undo redo custSel addSld delSld modSld sldOrd">
      <pc:chgData name="MATTEO DELLA ROCCA" userId="ed082793-34a1-4353-b9ee-b430c4e1632f" providerId="ADAL" clId="{E8ABB438-8C0B-4DE8-932B-B003881A3CF9}" dt="2024-02-20T15:42:11.032" v="4598" actId="20578"/>
      <pc:docMkLst>
        <pc:docMk/>
      </pc:docMkLst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0" sldId="263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0" sldId="270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2541257899" sldId="313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3859736288" sldId="314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1606668017" sldId="316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1706162111" sldId="317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1916325402" sldId="318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646058669" sldId="319"/>
        </pc:sldMkLst>
      </pc:sldChg>
      <pc:sldChg chg="modSp mod">
        <pc:chgData name="MATTEO DELLA ROCCA" userId="ed082793-34a1-4353-b9ee-b430c4e1632f" providerId="ADAL" clId="{E8ABB438-8C0B-4DE8-932B-B003881A3CF9}" dt="2024-02-05T14:32:05.803" v="3276" actId="20577"/>
        <pc:sldMkLst>
          <pc:docMk/>
          <pc:sldMk cId="651248297" sldId="320"/>
        </pc:sldMkLst>
        <pc:spChg chg="mod">
          <ac:chgData name="MATTEO DELLA ROCCA" userId="ed082793-34a1-4353-b9ee-b430c4e1632f" providerId="ADAL" clId="{E8ABB438-8C0B-4DE8-932B-B003881A3CF9}" dt="2024-02-05T14:32:05.803" v="3276" actId="20577"/>
          <ac:spMkLst>
            <pc:docMk/>
            <pc:sldMk cId="651248297" sldId="320"/>
            <ac:spMk id="206" creationId="{00000000-0000-0000-0000-000000000000}"/>
          </ac:spMkLst>
        </pc:spChg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2503676975" sldId="339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1489820668" sldId="340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817790721" sldId="349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234074723" sldId="353"/>
        </pc:sldMkLst>
      </pc:sldChg>
      <pc:sldChg chg="addSp delSp modSp add mod setBg">
        <pc:chgData name="MATTEO DELLA ROCCA" userId="ed082793-34a1-4353-b9ee-b430c4e1632f" providerId="ADAL" clId="{E8ABB438-8C0B-4DE8-932B-B003881A3CF9}" dt="2024-02-01T16:13:57.420" v="2420" actId="20577"/>
        <pc:sldMkLst>
          <pc:docMk/>
          <pc:sldMk cId="2028329408" sldId="354"/>
        </pc:sldMkLst>
        <pc:spChg chg="mod">
          <ac:chgData name="MATTEO DELLA ROCCA" userId="ed082793-34a1-4353-b9ee-b430c4e1632f" providerId="ADAL" clId="{E8ABB438-8C0B-4DE8-932B-B003881A3CF9}" dt="2024-02-01T14:04:11.654" v="24"/>
          <ac:spMkLst>
            <pc:docMk/>
            <pc:sldMk cId="2028329408" sldId="354"/>
            <ac:spMk id="2" creationId="{262940DA-F2C9-9F86-3F81-E3F101EE6900}"/>
          </ac:spMkLst>
        </pc:spChg>
        <pc:spChg chg="mod">
          <ac:chgData name="MATTEO DELLA ROCCA" userId="ed082793-34a1-4353-b9ee-b430c4e1632f" providerId="ADAL" clId="{E8ABB438-8C0B-4DE8-932B-B003881A3CF9}" dt="2024-02-01T14:09:14.276" v="129" actId="207"/>
          <ac:spMkLst>
            <pc:docMk/>
            <pc:sldMk cId="2028329408" sldId="354"/>
            <ac:spMk id="9" creationId="{2593A97F-B725-5DA7-2DE2-50750042C7C0}"/>
          </ac:spMkLst>
        </pc:spChg>
        <pc:spChg chg="mod">
          <ac:chgData name="MATTEO DELLA ROCCA" userId="ed082793-34a1-4353-b9ee-b430c4e1632f" providerId="ADAL" clId="{E8ABB438-8C0B-4DE8-932B-B003881A3CF9}" dt="2024-02-01T14:09:07.563" v="126" actId="207"/>
          <ac:spMkLst>
            <pc:docMk/>
            <pc:sldMk cId="2028329408" sldId="354"/>
            <ac:spMk id="10" creationId="{F22E54CC-0E6F-C5E0-6284-7228B0EBB9A9}"/>
          </ac:spMkLst>
        </pc:spChg>
        <pc:spChg chg="add mod">
          <ac:chgData name="MATTEO DELLA ROCCA" userId="ed082793-34a1-4353-b9ee-b430c4e1632f" providerId="ADAL" clId="{E8ABB438-8C0B-4DE8-932B-B003881A3CF9}" dt="2024-02-01T14:16:43.996" v="409" actId="20577"/>
          <ac:spMkLst>
            <pc:docMk/>
            <pc:sldMk cId="2028329408" sldId="354"/>
            <ac:spMk id="12" creationId="{B58A9F74-84A4-592E-7F3F-D309C3318889}"/>
          </ac:spMkLst>
        </pc:spChg>
        <pc:spChg chg="add mod">
          <ac:chgData name="MATTEO DELLA ROCCA" userId="ed082793-34a1-4353-b9ee-b430c4e1632f" providerId="ADAL" clId="{E8ABB438-8C0B-4DE8-932B-B003881A3CF9}" dt="2024-02-01T16:13:57.420" v="2420" actId="20577"/>
          <ac:spMkLst>
            <pc:docMk/>
            <pc:sldMk cId="2028329408" sldId="354"/>
            <ac:spMk id="13" creationId="{988EBB5F-4193-0059-E129-369BE9CC7188}"/>
          </ac:spMkLst>
        </pc:spChg>
        <pc:spChg chg="mod">
          <ac:chgData name="MATTEO DELLA ROCCA" userId="ed082793-34a1-4353-b9ee-b430c4e1632f" providerId="ADAL" clId="{E8ABB438-8C0B-4DE8-932B-B003881A3CF9}" dt="2024-02-01T14:18:14.760" v="471" actId="207"/>
          <ac:spMkLst>
            <pc:docMk/>
            <pc:sldMk cId="2028329408" sldId="354"/>
            <ac:spMk id="15" creationId="{E3AACF50-97AE-C124-6CED-AAE2B9A69498}"/>
          </ac:spMkLst>
        </pc:spChg>
        <pc:spChg chg="mod">
          <ac:chgData name="MATTEO DELLA ROCCA" userId="ed082793-34a1-4353-b9ee-b430c4e1632f" providerId="ADAL" clId="{E8ABB438-8C0B-4DE8-932B-B003881A3CF9}" dt="2024-02-01T14:16:31.665" v="384" actId="20577"/>
          <ac:spMkLst>
            <pc:docMk/>
            <pc:sldMk cId="2028329408" sldId="354"/>
            <ac:spMk id="26" creationId="{C228D2A2-F9C8-DD2E-5776-AE17B50B374C}"/>
          </ac:spMkLst>
        </pc:spChg>
        <pc:spChg chg="mod">
          <ac:chgData name="MATTEO DELLA ROCCA" userId="ed082793-34a1-4353-b9ee-b430c4e1632f" providerId="ADAL" clId="{E8ABB438-8C0B-4DE8-932B-B003881A3CF9}" dt="2024-02-01T14:14:18.678" v="329" actId="6549"/>
          <ac:spMkLst>
            <pc:docMk/>
            <pc:sldMk cId="2028329408" sldId="354"/>
            <ac:spMk id="28" creationId="{F369AEC4-613A-0958-C855-E56FF34E1045}"/>
          </ac:spMkLst>
        </pc:spChg>
        <pc:grpChg chg="add del">
          <ac:chgData name="MATTEO DELLA ROCCA" userId="ed082793-34a1-4353-b9ee-b430c4e1632f" providerId="ADAL" clId="{E8ABB438-8C0B-4DE8-932B-B003881A3CF9}" dt="2024-02-01T14:27:27.744" v="642" actId="478"/>
          <ac:grpSpMkLst>
            <pc:docMk/>
            <pc:sldMk cId="2028329408" sldId="354"/>
            <ac:grpSpMk id="3" creationId="{F424834A-F791-9BBC-A272-6FC88001C103}"/>
          </ac:grpSpMkLst>
        </pc:grpChg>
        <pc:grpChg chg="del">
          <ac:chgData name="MATTEO DELLA ROCCA" userId="ed082793-34a1-4353-b9ee-b430c4e1632f" providerId="ADAL" clId="{E8ABB438-8C0B-4DE8-932B-B003881A3CF9}" dt="2024-02-01T14:27:56.440" v="657" actId="478"/>
          <ac:grpSpMkLst>
            <pc:docMk/>
            <pc:sldMk cId="2028329408" sldId="354"/>
            <ac:grpSpMk id="8" creationId="{9276528A-5C53-A9E4-0206-483FD157A247}"/>
          </ac:grpSpMkLst>
        </pc:grpChg>
        <pc:grpChg chg="del">
          <ac:chgData name="MATTEO DELLA ROCCA" userId="ed082793-34a1-4353-b9ee-b430c4e1632f" providerId="ADAL" clId="{E8ABB438-8C0B-4DE8-932B-B003881A3CF9}" dt="2024-02-01T14:27:39.710" v="650" actId="478"/>
          <ac:grpSpMkLst>
            <pc:docMk/>
            <pc:sldMk cId="2028329408" sldId="354"/>
            <ac:grpSpMk id="14" creationId="{EDCC396C-8202-0D2F-445E-78577CBB42DA}"/>
          </ac:grpSpMkLst>
        </pc:grpChg>
        <pc:grpChg chg="del">
          <ac:chgData name="MATTEO DELLA ROCCA" userId="ed082793-34a1-4353-b9ee-b430c4e1632f" providerId="ADAL" clId="{E8ABB438-8C0B-4DE8-932B-B003881A3CF9}" dt="2024-02-01T14:27:44.777" v="653" actId="478"/>
          <ac:grpSpMkLst>
            <pc:docMk/>
            <pc:sldMk cId="2028329408" sldId="354"/>
            <ac:grpSpMk id="18" creationId="{0A079239-F68E-2917-700A-95367220AD71}"/>
          </ac:grpSpMkLst>
        </pc:grpChg>
        <pc:grpChg chg="del">
          <ac:chgData name="MATTEO DELLA ROCCA" userId="ed082793-34a1-4353-b9ee-b430c4e1632f" providerId="ADAL" clId="{E8ABB438-8C0B-4DE8-932B-B003881A3CF9}" dt="2024-02-01T14:27:34.975" v="647" actId="478"/>
          <ac:grpSpMkLst>
            <pc:docMk/>
            <pc:sldMk cId="2028329408" sldId="354"/>
            <ac:grpSpMk id="22" creationId="{F044A246-423C-6075-685E-BD1A2428E75B}"/>
          </ac:grpSpMkLst>
        </pc:grpChg>
        <pc:picChg chg="add mod">
          <ac:chgData name="MATTEO DELLA ROCCA" userId="ed082793-34a1-4353-b9ee-b430c4e1632f" providerId="ADAL" clId="{E8ABB438-8C0B-4DE8-932B-B003881A3CF9}" dt="2024-02-01T14:27:32.759" v="645" actId="571"/>
          <ac:picMkLst>
            <pc:docMk/>
            <pc:sldMk cId="2028329408" sldId="354"/>
            <ac:picMk id="11" creationId="{5A7D9678-848A-0D46-552A-2EB671121E57}"/>
          </ac:picMkLst>
        </pc:picChg>
        <pc:picChg chg="add mod">
          <ac:chgData name="MATTEO DELLA ROCCA" userId="ed082793-34a1-4353-b9ee-b430c4e1632f" providerId="ADAL" clId="{E8ABB438-8C0B-4DE8-932B-B003881A3CF9}" dt="2024-02-01T14:27:37.336" v="648" actId="571"/>
          <ac:picMkLst>
            <pc:docMk/>
            <pc:sldMk cId="2028329408" sldId="354"/>
            <ac:picMk id="21" creationId="{6E8669B5-EF53-E3BE-F589-FFF0A3CC6ECC}"/>
          </ac:picMkLst>
        </pc:picChg>
        <pc:picChg chg="add mod">
          <ac:chgData name="MATTEO DELLA ROCCA" userId="ed082793-34a1-4353-b9ee-b430c4e1632f" providerId="ADAL" clId="{E8ABB438-8C0B-4DE8-932B-B003881A3CF9}" dt="2024-02-01T14:27:50.464" v="655" actId="1076"/>
          <ac:picMkLst>
            <pc:docMk/>
            <pc:sldMk cId="2028329408" sldId="354"/>
            <ac:picMk id="25" creationId="{5D445AD7-4578-6CDF-F77E-5A91121E3655}"/>
          </ac:picMkLst>
        </pc:picChg>
        <pc:picChg chg="add mod">
          <ac:chgData name="MATTEO DELLA ROCCA" userId="ed082793-34a1-4353-b9ee-b430c4e1632f" providerId="ADAL" clId="{E8ABB438-8C0B-4DE8-932B-B003881A3CF9}" dt="2024-02-01T14:27:54.462" v="656" actId="571"/>
          <ac:picMkLst>
            <pc:docMk/>
            <pc:sldMk cId="2028329408" sldId="354"/>
            <ac:picMk id="29" creationId="{C9E64350-561C-BB13-9D76-281F6B7C1BA2}"/>
          </ac:picMkLst>
        </pc:picChg>
        <pc:picChg chg="del">
          <ac:chgData name="MATTEO DELLA ROCCA" userId="ed082793-34a1-4353-b9ee-b430c4e1632f" providerId="ADAL" clId="{E8ABB438-8C0B-4DE8-932B-B003881A3CF9}" dt="2024-02-01T14:27:44.191" v="652" actId="478"/>
          <ac:picMkLst>
            <pc:docMk/>
            <pc:sldMk cId="2028329408" sldId="354"/>
            <ac:picMk id="34" creationId="{E13E939E-DB10-8714-14EE-87A426D4FD99}"/>
          </ac:picMkLst>
        </pc:picChg>
        <pc:picChg chg="del">
          <ac:chgData name="MATTEO DELLA ROCCA" userId="ed082793-34a1-4353-b9ee-b430c4e1632f" providerId="ADAL" clId="{E8ABB438-8C0B-4DE8-932B-B003881A3CF9}" dt="2024-02-01T14:27:39.081" v="649" actId="478"/>
          <ac:picMkLst>
            <pc:docMk/>
            <pc:sldMk cId="2028329408" sldId="354"/>
            <ac:picMk id="35" creationId="{C58EFB14-DA54-A1B5-43A4-6904A04C8F41}"/>
          </ac:picMkLst>
        </pc:picChg>
        <pc:picChg chg="add del">
          <ac:chgData name="MATTEO DELLA ROCCA" userId="ed082793-34a1-4353-b9ee-b430c4e1632f" providerId="ADAL" clId="{E8ABB438-8C0B-4DE8-932B-B003881A3CF9}" dt="2024-02-01T14:27:27.294" v="641" actId="478"/>
          <ac:picMkLst>
            <pc:docMk/>
            <pc:sldMk cId="2028329408" sldId="354"/>
            <ac:picMk id="36" creationId="{BAA4DC20-167C-95A0-FD65-E57C486FE92B}"/>
          </ac:picMkLst>
        </pc:picChg>
        <pc:picChg chg="add del">
          <ac:chgData name="MATTEO DELLA ROCCA" userId="ed082793-34a1-4353-b9ee-b430c4e1632f" providerId="ADAL" clId="{E8ABB438-8C0B-4DE8-932B-B003881A3CF9}" dt="2024-02-01T14:27:34.301" v="646" actId="478"/>
          <ac:picMkLst>
            <pc:docMk/>
            <pc:sldMk cId="2028329408" sldId="354"/>
            <ac:picMk id="37" creationId="{E9214CE7-A24C-CB7B-7E52-C4CC8A05FE16}"/>
          </ac:picMkLst>
        </pc:picChg>
        <pc:cxnChg chg="mod">
          <ac:chgData name="MATTEO DELLA ROCCA" userId="ed082793-34a1-4353-b9ee-b430c4e1632f" providerId="ADAL" clId="{E8ABB438-8C0B-4DE8-932B-B003881A3CF9}" dt="2024-02-01T14:04:19.539" v="25" actId="14100"/>
          <ac:cxnSpMkLst>
            <pc:docMk/>
            <pc:sldMk cId="2028329408" sldId="354"/>
            <ac:cxnSpMk id="5" creationId="{C3100916-E6D5-F8F6-DE75-AA0EB9E29CB0}"/>
          </ac:cxnSpMkLst>
        </pc:cxnChg>
      </pc:sldChg>
      <pc:sldChg chg="addSp delSp modSp add mod ord">
        <pc:chgData name="MATTEO DELLA ROCCA" userId="ed082793-34a1-4353-b9ee-b430c4e1632f" providerId="ADAL" clId="{E8ABB438-8C0B-4DE8-932B-B003881A3CF9}" dt="2024-02-01T16:12:50.747" v="2412"/>
        <pc:sldMkLst>
          <pc:docMk/>
          <pc:sldMk cId="2930491374" sldId="355"/>
        </pc:sldMkLst>
        <pc:spChg chg="add mod">
          <ac:chgData name="MATTEO DELLA ROCCA" userId="ed082793-34a1-4353-b9ee-b430c4e1632f" providerId="ADAL" clId="{E8ABB438-8C0B-4DE8-932B-B003881A3CF9}" dt="2024-02-01T14:19:10.577" v="498" actId="571"/>
          <ac:spMkLst>
            <pc:docMk/>
            <pc:sldMk cId="2930491374" sldId="355"/>
            <ac:spMk id="2" creationId="{259F8599-2B46-C066-7E12-7AEA911DB604}"/>
          </ac:spMkLst>
        </pc:spChg>
        <pc:spChg chg="add del mod">
          <ac:chgData name="MATTEO DELLA ROCCA" userId="ed082793-34a1-4353-b9ee-b430c4e1632f" providerId="ADAL" clId="{E8ABB438-8C0B-4DE8-932B-B003881A3CF9}" dt="2024-02-01T14:24:08.609" v="553" actId="478"/>
          <ac:spMkLst>
            <pc:docMk/>
            <pc:sldMk cId="2930491374" sldId="355"/>
            <ac:spMk id="4" creationId="{8FD2E1A4-9A74-92CB-3C1E-3154E01E4EFE}"/>
          </ac:spMkLst>
        </pc:spChg>
        <pc:spChg chg="add del mod">
          <ac:chgData name="MATTEO DELLA ROCCA" userId="ed082793-34a1-4353-b9ee-b430c4e1632f" providerId="ADAL" clId="{E8ABB438-8C0B-4DE8-932B-B003881A3CF9}" dt="2024-02-01T14:24:11.252" v="556" actId="478"/>
          <ac:spMkLst>
            <pc:docMk/>
            <pc:sldMk cId="2930491374" sldId="355"/>
            <ac:spMk id="6" creationId="{0E6ABE05-BB5E-8ED9-F70F-698D7BE92B91}"/>
          </ac:spMkLst>
        </pc:spChg>
        <pc:spChg chg="del">
          <ac:chgData name="MATTEO DELLA ROCCA" userId="ed082793-34a1-4353-b9ee-b430c4e1632f" providerId="ADAL" clId="{E8ABB438-8C0B-4DE8-932B-B003881A3CF9}" dt="2024-02-01T14:19:03.208" v="496" actId="478"/>
          <ac:spMkLst>
            <pc:docMk/>
            <pc:sldMk cId="2930491374" sldId="355"/>
            <ac:spMk id="9" creationId="{CA1F571F-AE94-C5B2-EF78-4600EE91E9B0}"/>
          </ac:spMkLst>
        </pc:spChg>
        <pc:spChg chg="del">
          <ac:chgData name="MATTEO DELLA ROCCA" userId="ed082793-34a1-4353-b9ee-b430c4e1632f" providerId="ADAL" clId="{E8ABB438-8C0B-4DE8-932B-B003881A3CF9}" dt="2024-02-01T14:19:03.208" v="496" actId="478"/>
          <ac:spMkLst>
            <pc:docMk/>
            <pc:sldMk cId="2930491374" sldId="355"/>
            <ac:spMk id="10" creationId="{F8AEEC27-2DB7-4CE5-F42E-CAC595CAFFE4}"/>
          </ac:spMkLst>
        </pc:spChg>
        <pc:spChg chg="add del mod">
          <ac:chgData name="MATTEO DELLA ROCCA" userId="ed082793-34a1-4353-b9ee-b430c4e1632f" providerId="ADAL" clId="{E8ABB438-8C0B-4DE8-932B-B003881A3CF9}" dt="2024-02-01T14:24:12.085" v="557" actId="478"/>
          <ac:spMkLst>
            <pc:docMk/>
            <pc:sldMk cId="2930491374" sldId="355"/>
            <ac:spMk id="13" creationId="{705A188C-E912-8EF7-D2BD-32C452D9C048}"/>
          </ac:spMkLst>
        </pc:spChg>
        <pc:spChg chg="add del mod">
          <ac:chgData name="MATTEO DELLA ROCCA" userId="ed082793-34a1-4353-b9ee-b430c4e1632f" providerId="ADAL" clId="{E8ABB438-8C0B-4DE8-932B-B003881A3CF9}" dt="2024-02-01T14:24:13.061" v="558" actId="478"/>
          <ac:spMkLst>
            <pc:docMk/>
            <pc:sldMk cId="2930491374" sldId="355"/>
            <ac:spMk id="15" creationId="{670816ED-6355-C88E-3DF8-959BD94ADC28}"/>
          </ac:spMkLst>
        </pc:spChg>
        <pc:spChg chg="add del mod">
          <ac:chgData name="MATTEO DELLA ROCCA" userId="ed082793-34a1-4353-b9ee-b430c4e1632f" providerId="ADAL" clId="{E8ABB438-8C0B-4DE8-932B-B003881A3CF9}" dt="2024-02-01T14:24:13.744" v="559" actId="478"/>
          <ac:spMkLst>
            <pc:docMk/>
            <pc:sldMk cId="2930491374" sldId="355"/>
            <ac:spMk id="17" creationId="{2EB8D7AD-4882-9FAA-19C0-44E48E8D4F68}"/>
          </ac:spMkLst>
        </pc:spChg>
        <pc:spChg chg="add del mod">
          <ac:chgData name="MATTEO DELLA ROCCA" userId="ed082793-34a1-4353-b9ee-b430c4e1632f" providerId="ADAL" clId="{E8ABB438-8C0B-4DE8-932B-B003881A3CF9}" dt="2024-02-01T14:24:14.446" v="560" actId="478"/>
          <ac:spMkLst>
            <pc:docMk/>
            <pc:sldMk cId="2930491374" sldId="355"/>
            <ac:spMk id="19" creationId="{F7B013EC-82AD-97A7-0997-AFB0403F825E}"/>
          </ac:spMkLst>
        </pc:spChg>
        <pc:spChg chg="add del mod">
          <ac:chgData name="MATTEO DELLA ROCCA" userId="ed082793-34a1-4353-b9ee-b430c4e1632f" providerId="ADAL" clId="{E8ABB438-8C0B-4DE8-932B-B003881A3CF9}" dt="2024-02-01T14:20:51.681" v="523" actId="478"/>
          <ac:spMkLst>
            <pc:docMk/>
            <pc:sldMk cId="2930491374" sldId="355"/>
            <ac:spMk id="21" creationId="{119DF27D-FC5F-BDB1-91A6-0206D9435FBD}"/>
          </ac:spMkLst>
        </pc:spChg>
        <pc:spChg chg="add del mod">
          <ac:chgData name="MATTEO DELLA ROCCA" userId="ed082793-34a1-4353-b9ee-b430c4e1632f" providerId="ADAL" clId="{E8ABB438-8C0B-4DE8-932B-B003881A3CF9}" dt="2024-02-01T14:23:19.658" v="537" actId="478"/>
          <ac:spMkLst>
            <pc:docMk/>
            <pc:sldMk cId="2930491374" sldId="355"/>
            <ac:spMk id="24" creationId="{D8EEC534-993D-09A7-7EDC-5C8556B18BD7}"/>
          </ac:spMkLst>
        </pc:spChg>
        <pc:spChg chg="add del mod">
          <ac:chgData name="MATTEO DELLA ROCCA" userId="ed082793-34a1-4353-b9ee-b430c4e1632f" providerId="ADAL" clId="{E8ABB438-8C0B-4DE8-932B-B003881A3CF9}" dt="2024-02-01T14:23:20.742" v="538" actId="478"/>
          <ac:spMkLst>
            <pc:docMk/>
            <pc:sldMk cId="2930491374" sldId="355"/>
            <ac:spMk id="26" creationId="{CB8D67EC-46E7-58CA-E2ED-C0E6F621E32D}"/>
          </ac:spMkLst>
        </pc:spChg>
        <pc:spChg chg="add mod">
          <ac:chgData name="MATTEO DELLA ROCCA" userId="ed082793-34a1-4353-b9ee-b430c4e1632f" providerId="ADAL" clId="{E8ABB438-8C0B-4DE8-932B-B003881A3CF9}" dt="2024-02-01T14:28:34.236" v="661" actId="1076"/>
          <ac:spMkLst>
            <pc:docMk/>
            <pc:sldMk cId="2930491374" sldId="355"/>
            <ac:spMk id="27" creationId="{C93F6DC3-37F6-3D0C-A32D-9F282C83948A}"/>
          </ac:spMkLst>
        </pc:spChg>
        <pc:spChg chg="add del mod">
          <ac:chgData name="MATTEO DELLA ROCCA" userId="ed082793-34a1-4353-b9ee-b430c4e1632f" providerId="ADAL" clId="{E8ABB438-8C0B-4DE8-932B-B003881A3CF9}" dt="2024-02-01T14:25:14.278" v="581" actId="20577"/>
          <ac:spMkLst>
            <pc:docMk/>
            <pc:sldMk cId="2930491374" sldId="355"/>
            <ac:spMk id="28" creationId="{D91853DB-50D3-63DF-FA16-E49C55BE568F}"/>
          </ac:spMkLst>
        </pc:spChg>
        <pc:spChg chg="add mod">
          <ac:chgData name="MATTEO DELLA ROCCA" userId="ed082793-34a1-4353-b9ee-b430c4e1632f" providerId="ADAL" clId="{E8ABB438-8C0B-4DE8-932B-B003881A3CF9}" dt="2024-02-01T14:25:22.652" v="585" actId="20577"/>
          <ac:spMkLst>
            <pc:docMk/>
            <pc:sldMk cId="2930491374" sldId="355"/>
            <ac:spMk id="29" creationId="{6F2593ED-1148-321A-8F50-AC8ABB131D66}"/>
          </ac:spMkLst>
        </pc:spChg>
        <pc:spChg chg="add mod">
          <ac:chgData name="MATTEO DELLA ROCCA" userId="ed082793-34a1-4353-b9ee-b430c4e1632f" providerId="ADAL" clId="{E8ABB438-8C0B-4DE8-932B-B003881A3CF9}" dt="2024-02-01T14:25:45.626" v="594" actId="1076"/>
          <ac:spMkLst>
            <pc:docMk/>
            <pc:sldMk cId="2930491374" sldId="355"/>
            <ac:spMk id="30" creationId="{6DC423B3-C523-BEF7-F5AF-89FF0500E1AA}"/>
          </ac:spMkLst>
        </pc:spChg>
        <pc:spChg chg="add mod">
          <ac:chgData name="MATTEO DELLA ROCCA" userId="ed082793-34a1-4353-b9ee-b430c4e1632f" providerId="ADAL" clId="{E8ABB438-8C0B-4DE8-932B-B003881A3CF9}" dt="2024-02-01T14:25:58.706" v="600" actId="20577"/>
          <ac:spMkLst>
            <pc:docMk/>
            <pc:sldMk cId="2930491374" sldId="355"/>
            <ac:spMk id="31" creationId="{A61FDDA2-FCA7-7A2A-2DE5-D5D4D4C36771}"/>
          </ac:spMkLst>
        </pc:spChg>
        <pc:spChg chg="add mod ord">
          <ac:chgData name="MATTEO DELLA ROCCA" userId="ed082793-34a1-4353-b9ee-b430c4e1632f" providerId="ADAL" clId="{E8ABB438-8C0B-4DE8-932B-B003881A3CF9}" dt="2024-02-01T14:28:31.747" v="660" actId="1076"/>
          <ac:spMkLst>
            <pc:docMk/>
            <pc:sldMk cId="2930491374" sldId="355"/>
            <ac:spMk id="32" creationId="{599C6BEB-A9C3-6358-E58A-F66AF672CC1C}"/>
          </ac:spMkLst>
        </pc:spChg>
        <pc:spChg chg="add mod ord">
          <ac:chgData name="MATTEO DELLA ROCCA" userId="ed082793-34a1-4353-b9ee-b430c4e1632f" providerId="ADAL" clId="{E8ABB438-8C0B-4DE8-932B-B003881A3CF9}" dt="2024-02-01T14:24:31.810" v="567" actId="1076"/>
          <ac:spMkLst>
            <pc:docMk/>
            <pc:sldMk cId="2930491374" sldId="355"/>
            <ac:spMk id="33" creationId="{0C5AED24-D4FB-D91E-B16C-839859507403}"/>
          </ac:spMkLst>
        </pc:spChg>
        <pc:spChg chg="add mod">
          <ac:chgData name="MATTEO DELLA ROCCA" userId="ed082793-34a1-4353-b9ee-b430c4e1632f" providerId="ADAL" clId="{E8ABB438-8C0B-4DE8-932B-B003881A3CF9}" dt="2024-02-01T14:24:27.382" v="566" actId="571"/>
          <ac:spMkLst>
            <pc:docMk/>
            <pc:sldMk cId="2930491374" sldId="355"/>
            <ac:spMk id="34" creationId="{470C5CC9-6C81-68B4-E1D4-A4A0F36FFDAD}"/>
          </ac:spMkLst>
        </pc:spChg>
        <pc:spChg chg="add mod">
          <ac:chgData name="MATTEO DELLA ROCCA" userId="ed082793-34a1-4353-b9ee-b430c4e1632f" providerId="ADAL" clId="{E8ABB438-8C0B-4DE8-932B-B003881A3CF9}" dt="2024-02-01T14:24:27.382" v="566" actId="571"/>
          <ac:spMkLst>
            <pc:docMk/>
            <pc:sldMk cId="2930491374" sldId="355"/>
            <ac:spMk id="35" creationId="{39EAD564-934B-F65E-5F70-0DD51BFAF744}"/>
          </ac:spMkLst>
        </pc:spChg>
        <pc:spChg chg="add mod ord">
          <ac:chgData name="MATTEO DELLA ROCCA" userId="ed082793-34a1-4353-b9ee-b430c4e1632f" providerId="ADAL" clId="{E8ABB438-8C0B-4DE8-932B-B003881A3CF9}" dt="2024-02-01T14:24:41.714" v="570" actId="167"/>
          <ac:spMkLst>
            <pc:docMk/>
            <pc:sldMk cId="2930491374" sldId="355"/>
            <ac:spMk id="36" creationId="{B2EA4BD3-0F3D-2980-999A-FAE9C193C1D9}"/>
          </ac:spMkLst>
        </pc:spChg>
        <pc:spChg chg="add mod">
          <ac:chgData name="MATTEO DELLA ROCCA" userId="ed082793-34a1-4353-b9ee-b430c4e1632f" providerId="ADAL" clId="{E8ABB438-8C0B-4DE8-932B-B003881A3CF9}" dt="2024-02-01T14:24:44.387" v="572" actId="571"/>
          <ac:spMkLst>
            <pc:docMk/>
            <pc:sldMk cId="2930491374" sldId="355"/>
            <ac:spMk id="37" creationId="{B9965550-B34A-309C-78D7-1194930975EF}"/>
          </ac:spMkLst>
        </pc:spChg>
        <pc:spChg chg="add mod">
          <ac:chgData name="MATTEO DELLA ROCCA" userId="ed082793-34a1-4353-b9ee-b430c4e1632f" providerId="ADAL" clId="{E8ABB438-8C0B-4DE8-932B-B003881A3CF9}" dt="2024-02-01T14:24:44.387" v="572" actId="571"/>
          <ac:spMkLst>
            <pc:docMk/>
            <pc:sldMk cId="2930491374" sldId="355"/>
            <ac:spMk id="38" creationId="{B9B2AE65-1E1A-C730-253F-E99F65F0E747}"/>
          </ac:spMkLst>
        </pc:spChg>
        <pc:spChg chg="add mod ord">
          <ac:chgData name="MATTEO DELLA ROCCA" userId="ed082793-34a1-4353-b9ee-b430c4e1632f" providerId="ADAL" clId="{E8ABB438-8C0B-4DE8-932B-B003881A3CF9}" dt="2024-02-01T14:24:50.462" v="574" actId="167"/>
          <ac:spMkLst>
            <pc:docMk/>
            <pc:sldMk cId="2930491374" sldId="355"/>
            <ac:spMk id="39" creationId="{593E0944-08E4-9D10-034A-E3307C94C843}"/>
          </ac:spMkLst>
        </pc:spChg>
        <pc:spChg chg="add mod ord">
          <ac:chgData name="MATTEO DELLA ROCCA" userId="ed082793-34a1-4353-b9ee-b430c4e1632f" providerId="ADAL" clId="{E8ABB438-8C0B-4DE8-932B-B003881A3CF9}" dt="2024-02-01T14:24:55.281" v="576" actId="167"/>
          <ac:spMkLst>
            <pc:docMk/>
            <pc:sldMk cId="2930491374" sldId="355"/>
            <ac:spMk id="40" creationId="{FABEFFAF-4A80-3345-7683-317C051A9144}"/>
          </ac:spMkLst>
        </pc:spChg>
        <pc:spChg chg="add mod ord">
          <ac:chgData name="MATTEO DELLA ROCCA" userId="ed082793-34a1-4353-b9ee-b430c4e1632f" providerId="ADAL" clId="{E8ABB438-8C0B-4DE8-932B-B003881A3CF9}" dt="2024-02-01T14:25:00.208" v="578" actId="167"/>
          <ac:spMkLst>
            <pc:docMk/>
            <pc:sldMk cId="2930491374" sldId="355"/>
            <ac:spMk id="41" creationId="{79DF527D-56B1-3161-719B-84B35117736B}"/>
          </ac:spMkLst>
        </pc:spChg>
        <pc:spChg chg="add mod">
          <ac:chgData name="MATTEO DELLA ROCCA" userId="ed082793-34a1-4353-b9ee-b430c4e1632f" providerId="ADAL" clId="{E8ABB438-8C0B-4DE8-932B-B003881A3CF9}" dt="2024-02-01T14:25:52.284" v="597" actId="20577"/>
          <ac:spMkLst>
            <pc:docMk/>
            <pc:sldMk cId="2930491374" sldId="355"/>
            <ac:spMk id="42" creationId="{19B1F72C-65E8-4121-721A-35AE38B5BBAD}"/>
          </ac:spMkLst>
        </pc:spChg>
        <pc:spChg chg="mod">
          <ac:chgData name="MATTEO DELLA ROCCA" userId="ed082793-34a1-4353-b9ee-b430c4e1632f" providerId="ADAL" clId="{E8ABB438-8C0B-4DE8-932B-B003881A3CF9}" dt="2024-02-01T14:28:46.021" v="672" actId="20577"/>
          <ac:spMkLst>
            <pc:docMk/>
            <pc:sldMk cId="2930491374" sldId="355"/>
            <ac:spMk id="2003" creationId="{83F14ADA-251E-745B-D731-E39B39DC21DC}"/>
          </ac:spMkLst>
        </pc:spChg>
        <pc:spChg chg="mod">
          <ac:chgData name="MATTEO DELLA ROCCA" userId="ed082793-34a1-4353-b9ee-b430c4e1632f" providerId="ADAL" clId="{E8ABB438-8C0B-4DE8-932B-B003881A3CF9}" dt="2024-02-01T14:23:04.393" v="534" actId="1076"/>
          <ac:spMkLst>
            <pc:docMk/>
            <pc:sldMk cId="2930491374" sldId="355"/>
            <ac:spMk id="2004" creationId="{496F7120-6A87-1105-D4E4-227E34CB44F1}"/>
          </ac:spMkLst>
        </pc:spChg>
        <pc:spChg chg="del mod">
          <ac:chgData name="MATTEO DELLA ROCCA" userId="ed082793-34a1-4353-b9ee-b430c4e1632f" providerId="ADAL" clId="{E8ABB438-8C0B-4DE8-932B-B003881A3CF9}" dt="2024-02-01T14:23:17.125" v="535" actId="478"/>
          <ac:spMkLst>
            <pc:docMk/>
            <pc:sldMk cId="2930491374" sldId="355"/>
            <ac:spMk id="2006" creationId="{B603B9A7-1A69-93FC-BE57-345B698A0153}"/>
          </ac:spMkLst>
        </pc:spChg>
        <pc:spChg chg="del mod">
          <ac:chgData name="MATTEO DELLA ROCCA" userId="ed082793-34a1-4353-b9ee-b430c4e1632f" providerId="ADAL" clId="{E8ABB438-8C0B-4DE8-932B-B003881A3CF9}" dt="2024-02-01T14:23:18.301" v="536" actId="478"/>
          <ac:spMkLst>
            <pc:docMk/>
            <pc:sldMk cId="2930491374" sldId="355"/>
            <ac:spMk id="2008" creationId="{BD0C28B7-1EDB-D360-7E6F-C962A8CD4D40}"/>
          </ac:spMkLst>
        </pc:spChg>
        <pc:spChg chg="mod">
          <ac:chgData name="MATTEO DELLA ROCCA" userId="ed082793-34a1-4353-b9ee-b430c4e1632f" providerId="ADAL" clId="{E8ABB438-8C0B-4DE8-932B-B003881A3CF9}" dt="2024-02-01T14:28:27.165" v="658" actId="1076"/>
          <ac:spMkLst>
            <pc:docMk/>
            <pc:sldMk cId="2930491374" sldId="355"/>
            <ac:spMk id="2012" creationId="{B271302A-E7FD-6A59-B1D8-9AC532B7FE48}"/>
          </ac:spMkLst>
        </pc:spChg>
        <pc:picChg chg="add mod">
          <ac:chgData name="MATTEO DELLA ROCCA" userId="ed082793-34a1-4353-b9ee-b430c4e1632f" providerId="ADAL" clId="{E8ABB438-8C0B-4DE8-932B-B003881A3CF9}" dt="2024-02-01T14:19:10.577" v="498" actId="571"/>
          <ac:picMkLst>
            <pc:docMk/>
            <pc:sldMk cId="2930491374" sldId="355"/>
            <ac:picMk id="3" creationId="{F1676160-A9F8-4056-EF0B-F81669132818}"/>
          </ac:picMkLst>
        </pc:picChg>
        <pc:picChg chg="add mod">
          <ac:chgData name="MATTEO DELLA ROCCA" userId="ed082793-34a1-4353-b9ee-b430c4e1632f" providerId="ADAL" clId="{E8ABB438-8C0B-4DE8-932B-B003881A3CF9}" dt="2024-02-01T14:20:25.870" v="519" actId="1076"/>
          <ac:picMkLst>
            <pc:docMk/>
            <pc:sldMk cId="2930491374" sldId="355"/>
            <ac:picMk id="5" creationId="{9DEBA70E-831D-B522-890B-28FC99E92D86}"/>
          </ac:picMkLst>
        </pc:picChg>
        <pc:picChg chg="mod">
          <ac:chgData name="MATTEO DELLA ROCCA" userId="ed082793-34a1-4353-b9ee-b430c4e1632f" providerId="ADAL" clId="{E8ABB438-8C0B-4DE8-932B-B003881A3CF9}" dt="2024-02-01T14:20:31.588" v="520" actId="1076"/>
          <ac:picMkLst>
            <pc:docMk/>
            <pc:sldMk cId="2930491374" sldId="355"/>
            <ac:picMk id="7" creationId="{A204C02A-2D50-A0EF-B64B-26A61CA01966}"/>
          </ac:picMkLst>
        </pc:picChg>
        <pc:picChg chg="del">
          <ac:chgData name="MATTEO DELLA ROCCA" userId="ed082793-34a1-4353-b9ee-b430c4e1632f" providerId="ADAL" clId="{E8ABB438-8C0B-4DE8-932B-B003881A3CF9}" dt="2024-02-01T14:19:03.208" v="496" actId="478"/>
          <ac:picMkLst>
            <pc:docMk/>
            <pc:sldMk cId="2930491374" sldId="355"/>
            <ac:picMk id="8" creationId="{27EEDD17-3BFB-15D3-8A9E-2259D32E36FE}"/>
          </ac:picMkLst>
        </pc:picChg>
        <pc:picChg chg="del">
          <ac:chgData name="MATTEO DELLA ROCCA" userId="ed082793-34a1-4353-b9ee-b430c4e1632f" providerId="ADAL" clId="{E8ABB438-8C0B-4DE8-932B-B003881A3CF9}" dt="2024-02-01T14:19:03.208" v="496" actId="478"/>
          <ac:picMkLst>
            <pc:docMk/>
            <pc:sldMk cId="2930491374" sldId="355"/>
            <ac:picMk id="11" creationId="{145B7568-2251-CA9F-4718-79FCADD21BD1}"/>
          </ac:picMkLst>
        </pc:picChg>
        <pc:picChg chg="add mod">
          <ac:chgData name="MATTEO DELLA ROCCA" userId="ed082793-34a1-4353-b9ee-b430c4e1632f" providerId="ADAL" clId="{E8ABB438-8C0B-4DE8-932B-B003881A3CF9}" dt="2024-02-01T14:20:25.870" v="519" actId="1076"/>
          <ac:picMkLst>
            <pc:docMk/>
            <pc:sldMk cId="2930491374" sldId="355"/>
            <ac:picMk id="12" creationId="{41210F76-6FC5-2A9B-2EFA-6CA5CCA46F7F}"/>
          </ac:picMkLst>
        </pc:picChg>
        <pc:picChg chg="add mod">
          <ac:chgData name="MATTEO DELLA ROCCA" userId="ed082793-34a1-4353-b9ee-b430c4e1632f" providerId="ADAL" clId="{E8ABB438-8C0B-4DE8-932B-B003881A3CF9}" dt="2024-02-01T14:20:37.619" v="521" actId="1076"/>
          <ac:picMkLst>
            <pc:docMk/>
            <pc:sldMk cId="2930491374" sldId="355"/>
            <ac:picMk id="14" creationId="{ECF03D21-B6A8-85C9-2E93-D8180F4F2099}"/>
          </ac:picMkLst>
        </pc:picChg>
        <pc:picChg chg="add mod">
          <ac:chgData name="MATTEO DELLA ROCCA" userId="ed082793-34a1-4353-b9ee-b430c4e1632f" providerId="ADAL" clId="{E8ABB438-8C0B-4DE8-932B-B003881A3CF9}" dt="2024-02-01T14:20:59.412" v="525" actId="1076"/>
          <ac:picMkLst>
            <pc:docMk/>
            <pc:sldMk cId="2930491374" sldId="355"/>
            <ac:picMk id="16" creationId="{43442D88-6E7B-8B25-D734-7E56B9233B9B}"/>
          </ac:picMkLst>
        </pc:picChg>
        <pc:picChg chg="add mod">
          <ac:chgData name="MATTEO DELLA ROCCA" userId="ed082793-34a1-4353-b9ee-b430c4e1632f" providerId="ADAL" clId="{E8ABB438-8C0B-4DE8-932B-B003881A3CF9}" dt="2024-02-01T14:20:59.412" v="525" actId="1076"/>
          <ac:picMkLst>
            <pc:docMk/>
            <pc:sldMk cId="2930491374" sldId="355"/>
            <ac:picMk id="18" creationId="{DAFEA64A-A97B-4B8C-55CA-866A6443FB60}"/>
          </ac:picMkLst>
        </pc:picChg>
        <pc:picChg chg="add mod">
          <ac:chgData name="MATTEO DELLA ROCCA" userId="ed082793-34a1-4353-b9ee-b430c4e1632f" providerId="ADAL" clId="{E8ABB438-8C0B-4DE8-932B-B003881A3CF9}" dt="2024-02-01T14:20:59.412" v="525" actId="1076"/>
          <ac:picMkLst>
            <pc:docMk/>
            <pc:sldMk cId="2930491374" sldId="355"/>
            <ac:picMk id="20" creationId="{D141D2B1-3B9B-E1DC-5315-EDEFC8CC4394}"/>
          </ac:picMkLst>
        </pc:picChg>
        <pc:picChg chg="add del mod">
          <ac:chgData name="MATTEO DELLA ROCCA" userId="ed082793-34a1-4353-b9ee-b430c4e1632f" providerId="ADAL" clId="{E8ABB438-8C0B-4DE8-932B-B003881A3CF9}" dt="2024-02-01T14:20:52.163" v="524" actId="478"/>
          <ac:picMkLst>
            <pc:docMk/>
            <pc:sldMk cId="2930491374" sldId="355"/>
            <ac:picMk id="22" creationId="{BC9145CB-F88C-CBDE-4695-147B919675CE}"/>
          </ac:picMkLst>
        </pc:picChg>
      </pc:sldChg>
      <pc:sldChg chg="addSp delSp modSp add mod ord setBg modClrScheme chgLayout">
        <pc:chgData name="MATTEO DELLA ROCCA" userId="ed082793-34a1-4353-b9ee-b430c4e1632f" providerId="ADAL" clId="{E8ABB438-8C0B-4DE8-932B-B003881A3CF9}" dt="2024-02-05T14:35:30.343" v="3321" actId="478"/>
        <pc:sldMkLst>
          <pc:docMk/>
          <pc:sldMk cId="1392111369" sldId="356"/>
        </pc:sldMkLst>
        <pc:spChg chg="mod">
          <ac:chgData name="MATTEO DELLA ROCCA" userId="ed082793-34a1-4353-b9ee-b430c4e1632f" providerId="ADAL" clId="{E8ABB438-8C0B-4DE8-932B-B003881A3CF9}" dt="2024-02-01T14:41:54.143" v="910" actId="403"/>
          <ac:spMkLst>
            <pc:docMk/>
            <pc:sldMk cId="1392111369" sldId="356"/>
            <ac:spMk id="2" creationId="{F66A9B5B-B177-5589-DE92-43FD6602EBE8}"/>
          </ac:spMkLst>
        </pc:spChg>
        <pc:spChg chg="add del">
          <ac:chgData name="MATTEO DELLA ROCCA" userId="ed082793-34a1-4353-b9ee-b430c4e1632f" providerId="ADAL" clId="{E8ABB438-8C0B-4DE8-932B-B003881A3CF9}" dt="2024-02-01T14:32:35.995" v="741" actId="22"/>
          <ac:spMkLst>
            <pc:docMk/>
            <pc:sldMk cId="1392111369" sldId="356"/>
            <ac:spMk id="6" creationId="{3151515D-2B0B-C7E1-CEF0-A1A5EF9F12FC}"/>
          </ac:spMkLst>
        </pc:spChg>
        <pc:spChg chg="add mod">
          <ac:chgData name="MATTEO DELLA ROCCA" userId="ed082793-34a1-4353-b9ee-b430c4e1632f" providerId="ADAL" clId="{E8ABB438-8C0B-4DE8-932B-B003881A3CF9}" dt="2024-02-01T14:39:05.924" v="875" actId="20577"/>
          <ac:spMkLst>
            <pc:docMk/>
            <pc:sldMk cId="1392111369" sldId="356"/>
            <ac:spMk id="8" creationId="{2B838222-8631-0C0D-593C-8634A6587CDE}"/>
          </ac:spMkLst>
        </pc:spChg>
        <pc:spChg chg="add mod">
          <ac:chgData name="MATTEO DELLA ROCCA" userId="ed082793-34a1-4353-b9ee-b430c4e1632f" providerId="ADAL" clId="{E8ABB438-8C0B-4DE8-932B-B003881A3CF9}" dt="2024-02-01T14:39:11.263" v="876" actId="1076"/>
          <ac:spMkLst>
            <pc:docMk/>
            <pc:sldMk cId="1392111369" sldId="356"/>
            <ac:spMk id="10" creationId="{D0641472-5E3F-C98B-1A0A-A78FF68952E7}"/>
          </ac:spMkLst>
        </pc:spChg>
        <pc:spChg chg="del">
          <ac:chgData name="MATTEO DELLA ROCCA" userId="ed082793-34a1-4353-b9ee-b430c4e1632f" providerId="ADAL" clId="{E8ABB438-8C0B-4DE8-932B-B003881A3CF9}" dt="2024-02-01T14:32:33.324" v="739" actId="478"/>
          <ac:spMkLst>
            <pc:docMk/>
            <pc:sldMk cId="1392111369" sldId="356"/>
            <ac:spMk id="12" creationId="{457408F2-3BC0-9F98-9E8B-56D0832C30ED}"/>
          </ac:spMkLst>
        </pc:spChg>
        <pc:spChg chg="del">
          <ac:chgData name="MATTEO DELLA ROCCA" userId="ed082793-34a1-4353-b9ee-b430c4e1632f" providerId="ADAL" clId="{E8ABB438-8C0B-4DE8-932B-B003881A3CF9}" dt="2024-02-01T14:32:32.679" v="738" actId="478"/>
          <ac:spMkLst>
            <pc:docMk/>
            <pc:sldMk cId="1392111369" sldId="356"/>
            <ac:spMk id="13" creationId="{B12769DA-BA8A-55D2-0155-31C49E64063A}"/>
          </ac:spMkLst>
        </pc:spChg>
        <pc:spChg chg="del">
          <ac:chgData name="MATTEO DELLA ROCCA" userId="ed082793-34a1-4353-b9ee-b430c4e1632f" providerId="ADAL" clId="{E8ABB438-8C0B-4DE8-932B-B003881A3CF9}" dt="2024-02-01T14:32:29.549" v="736" actId="478"/>
          <ac:spMkLst>
            <pc:docMk/>
            <pc:sldMk cId="1392111369" sldId="356"/>
            <ac:spMk id="15" creationId="{8368D05D-B7CB-0DC3-7B52-344A016F3CD9}"/>
          </ac:spMkLst>
        </pc:spChg>
        <pc:spChg chg="add mod">
          <ac:chgData name="MATTEO DELLA ROCCA" userId="ed082793-34a1-4353-b9ee-b430c4e1632f" providerId="ADAL" clId="{E8ABB438-8C0B-4DE8-932B-B003881A3CF9}" dt="2024-02-01T14:41:41.425" v="906" actId="20577"/>
          <ac:spMkLst>
            <pc:docMk/>
            <pc:sldMk cId="1392111369" sldId="356"/>
            <ac:spMk id="16" creationId="{34E388D8-1B65-B8A9-B4F4-AA0F87AF577C}"/>
          </ac:spMkLst>
        </pc:spChg>
        <pc:spChg chg="add mod">
          <ac:chgData name="MATTEO DELLA ROCCA" userId="ed082793-34a1-4353-b9ee-b430c4e1632f" providerId="ADAL" clId="{E8ABB438-8C0B-4DE8-932B-B003881A3CF9}" dt="2024-02-01T14:41:43.644" v="908" actId="20577"/>
          <ac:spMkLst>
            <pc:docMk/>
            <pc:sldMk cId="1392111369" sldId="356"/>
            <ac:spMk id="18" creationId="{CCA2917D-B8E6-24C7-FB9C-DAA9CF86AA86}"/>
          </ac:spMkLst>
        </pc:spChg>
        <pc:spChg chg="add mod">
          <ac:chgData name="MATTEO DELLA ROCCA" userId="ed082793-34a1-4353-b9ee-b430c4e1632f" providerId="ADAL" clId="{E8ABB438-8C0B-4DE8-932B-B003881A3CF9}" dt="2024-02-01T14:39:11.263" v="876" actId="1076"/>
          <ac:spMkLst>
            <pc:docMk/>
            <pc:sldMk cId="1392111369" sldId="356"/>
            <ac:spMk id="20" creationId="{D90FF803-EEB0-434B-F511-BB5A33F12B2C}"/>
          </ac:spMkLst>
        </pc:spChg>
        <pc:spChg chg="add del mod ord">
          <ac:chgData name="MATTEO DELLA ROCCA" userId="ed082793-34a1-4353-b9ee-b430c4e1632f" providerId="ADAL" clId="{E8ABB438-8C0B-4DE8-932B-B003881A3CF9}" dt="2024-02-01T14:37:06.172" v="820" actId="700"/>
          <ac:spMkLst>
            <pc:docMk/>
            <pc:sldMk cId="1392111369" sldId="356"/>
            <ac:spMk id="22" creationId="{F479E35B-499B-638D-A9A4-68C6170D2402}"/>
          </ac:spMkLst>
        </pc:spChg>
        <pc:spChg chg="add del mod ord">
          <ac:chgData name="MATTEO DELLA ROCCA" userId="ed082793-34a1-4353-b9ee-b430c4e1632f" providerId="ADAL" clId="{E8ABB438-8C0B-4DE8-932B-B003881A3CF9}" dt="2024-02-01T14:41:34.196" v="903" actId="478"/>
          <ac:spMkLst>
            <pc:docMk/>
            <pc:sldMk cId="1392111369" sldId="356"/>
            <ac:spMk id="23" creationId="{D265E570-53DE-2A6E-80A9-80128DC0E3B7}"/>
          </ac:spMkLst>
        </pc:spChg>
        <pc:spChg chg="add del mod ord">
          <ac:chgData name="MATTEO DELLA ROCCA" userId="ed082793-34a1-4353-b9ee-b430c4e1632f" providerId="ADAL" clId="{E8ABB438-8C0B-4DE8-932B-B003881A3CF9}" dt="2024-02-01T14:41:31.190" v="902" actId="478"/>
          <ac:spMkLst>
            <pc:docMk/>
            <pc:sldMk cId="1392111369" sldId="356"/>
            <ac:spMk id="24" creationId="{B8976A0B-DF2B-D557-F39F-310B6407F5A1}"/>
          </ac:spMkLst>
        </pc:spChg>
        <pc:spChg chg="del">
          <ac:chgData name="MATTEO DELLA ROCCA" userId="ed082793-34a1-4353-b9ee-b430c4e1632f" providerId="ADAL" clId="{E8ABB438-8C0B-4DE8-932B-B003881A3CF9}" dt="2024-02-01T14:32:31.909" v="737" actId="478"/>
          <ac:spMkLst>
            <pc:docMk/>
            <pc:sldMk cId="1392111369" sldId="356"/>
            <ac:spMk id="26" creationId="{9A2DB91B-1B5D-A191-3966-C460A050AFF7}"/>
          </ac:spMkLst>
        </pc:spChg>
        <pc:spChg chg="add mod">
          <ac:chgData name="MATTEO DELLA ROCCA" userId="ed082793-34a1-4353-b9ee-b430c4e1632f" providerId="ADAL" clId="{E8ABB438-8C0B-4DE8-932B-B003881A3CF9}" dt="2024-02-01T16:16:57.862" v="2441"/>
          <ac:spMkLst>
            <pc:docMk/>
            <pc:sldMk cId="1392111369" sldId="356"/>
            <ac:spMk id="27" creationId="{0AA27925-9F73-D6C9-5706-3FD4D925DE68}"/>
          </ac:spMkLst>
        </pc:spChg>
        <pc:spChg chg="del">
          <ac:chgData name="MATTEO DELLA ROCCA" userId="ed082793-34a1-4353-b9ee-b430c4e1632f" providerId="ADAL" clId="{E8ABB438-8C0B-4DE8-932B-B003881A3CF9}" dt="2024-02-01T14:32:29.549" v="736" actId="478"/>
          <ac:spMkLst>
            <pc:docMk/>
            <pc:sldMk cId="1392111369" sldId="356"/>
            <ac:spMk id="28" creationId="{5975A210-7577-8F89-974A-C78551E67308}"/>
          </ac:spMkLst>
        </pc:spChg>
        <pc:spChg chg="add del mod">
          <ac:chgData name="MATTEO DELLA ROCCA" userId="ed082793-34a1-4353-b9ee-b430c4e1632f" providerId="ADAL" clId="{E8ABB438-8C0B-4DE8-932B-B003881A3CF9}" dt="2024-02-05T14:35:30.343" v="3321" actId="478"/>
          <ac:spMkLst>
            <pc:docMk/>
            <pc:sldMk cId="1392111369" sldId="356"/>
            <ac:spMk id="31" creationId="{83351455-B250-4A62-AED4-F6D0767FD6ED}"/>
          </ac:spMkLst>
        </pc:spChg>
        <pc:picChg chg="del">
          <ac:chgData name="MATTEO DELLA ROCCA" userId="ed082793-34a1-4353-b9ee-b430c4e1632f" providerId="ADAL" clId="{E8ABB438-8C0B-4DE8-932B-B003881A3CF9}" dt="2024-02-01T14:34:01.736" v="783" actId="478"/>
          <ac:picMkLst>
            <pc:docMk/>
            <pc:sldMk cId="1392111369" sldId="356"/>
            <ac:picMk id="11" creationId="{BB44230B-9747-68AD-0831-BD8F99A2DB18}"/>
          </ac:picMkLst>
        </pc:picChg>
        <pc:picChg chg="del mod">
          <ac:chgData name="MATTEO DELLA ROCCA" userId="ed082793-34a1-4353-b9ee-b430c4e1632f" providerId="ADAL" clId="{E8ABB438-8C0B-4DE8-932B-B003881A3CF9}" dt="2024-02-01T14:38:50.813" v="863" actId="478"/>
          <ac:picMkLst>
            <pc:docMk/>
            <pc:sldMk cId="1392111369" sldId="356"/>
            <ac:picMk id="21" creationId="{BAB8FB8A-D724-E1F0-B5D8-8798387A6D7F}"/>
          </ac:picMkLst>
        </pc:picChg>
        <pc:picChg chg="del">
          <ac:chgData name="MATTEO DELLA ROCCA" userId="ed082793-34a1-4353-b9ee-b430c4e1632f" providerId="ADAL" clId="{E8ABB438-8C0B-4DE8-932B-B003881A3CF9}" dt="2024-02-01T14:38:52.228" v="865" actId="478"/>
          <ac:picMkLst>
            <pc:docMk/>
            <pc:sldMk cId="1392111369" sldId="356"/>
            <ac:picMk id="25" creationId="{45F00D8E-C4B2-7381-FC33-20D7D13D68A7}"/>
          </ac:picMkLst>
        </pc:picChg>
        <pc:picChg chg="del">
          <ac:chgData name="MATTEO DELLA ROCCA" userId="ed082793-34a1-4353-b9ee-b430c4e1632f" providerId="ADAL" clId="{E8ABB438-8C0B-4DE8-932B-B003881A3CF9}" dt="2024-02-01T14:38:52.684" v="866" actId="478"/>
          <ac:picMkLst>
            <pc:docMk/>
            <pc:sldMk cId="1392111369" sldId="356"/>
            <ac:picMk id="29" creationId="{AD846068-867F-2B42-913A-55FD9CA49301}"/>
          </ac:picMkLst>
        </pc:picChg>
        <pc:picChg chg="del">
          <ac:chgData name="MATTEO DELLA ROCCA" userId="ed082793-34a1-4353-b9ee-b430c4e1632f" providerId="ADAL" clId="{E8ABB438-8C0B-4DE8-932B-B003881A3CF9}" dt="2024-02-01T14:38:53.062" v="867" actId="478"/>
          <ac:picMkLst>
            <pc:docMk/>
            <pc:sldMk cId="1392111369" sldId="356"/>
            <ac:picMk id="32" creationId="{E7B37616-B9C9-5B9A-223D-AB2430F847A8}"/>
          </ac:picMkLst>
        </pc:picChg>
        <pc:picChg chg="add del mod">
          <ac:chgData name="MATTEO DELLA ROCCA" userId="ed082793-34a1-4353-b9ee-b430c4e1632f" providerId="ADAL" clId="{E8ABB438-8C0B-4DE8-932B-B003881A3CF9}" dt="2024-02-01T14:36:13.429" v="805" actId="478"/>
          <ac:picMkLst>
            <pc:docMk/>
            <pc:sldMk cId="1392111369" sldId="356"/>
            <ac:picMk id="1026" creationId="{B3F5FE87-FEA1-CC96-A15B-BABE3DC49CF2}"/>
          </ac:picMkLst>
        </pc:picChg>
        <pc:picChg chg="add mod">
          <ac:chgData name="MATTEO DELLA ROCCA" userId="ed082793-34a1-4353-b9ee-b430c4e1632f" providerId="ADAL" clId="{E8ABB438-8C0B-4DE8-932B-B003881A3CF9}" dt="2024-02-01T14:41:38.950" v="904" actId="1076"/>
          <ac:picMkLst>
            <pc:docMk/>
            <pc:sldMk cId="1392111369" sldId="356"/>
            <ac:picMk id="1028" creationId="{44DC22CF-5E5A-C098-6776-B60535E2FA8C}"/>
          </ac:picMkLst>
        </pc:picChg>
        <pc:picChg chg="add mod">
          <ac:chgData name="MATTEO DELLA ROCCA" userId="ed082793-34a1-4353-b9ee-b430c4e1632f" providerId="ADAL" clId="{E8ABB438-8C0B-4DE8-932B-B003881A3CF9}" dt="2024-02-01T14:39:11.263" v="876" actId="1076"/>
          <ac:picMkLst>
            <pc:docMk/>
            <pc:sldMk cId="1392111369" sldId="356"/>
            <ac:picMk id="1030" creationId="{EEA612DA-5D79-EB6B-AB31-0FEC0B0C5406}"/>
          </ac:picMkLst>
        </pc:picChg>
        <pc:picChg chg="add mod">
          <ac:chgData name="MATTEO DELLA ROCCA" userId="ed082793-34a1-4353-b9ee-b430c4e1632f" providerId="ADAL" clId="{E8ABB438-8C0B-4DE8-932B-B003881A3CF9}" dt="2024-02-01T14:39:11.263" v="876" actId="1076"/>
          <ac:picMkLst>
            <pc:docMk/>
            <pc:sldMk cId="1392111369" sldId="356"/>
            <ac:picMk id="1032" creationId="{B950490A-3A9A-8D64-AE61-02511C461E38}"/>
          </ac:picMkLst>
        </pc:picChg>
        <pc:picChg chg="add del mod">
          <ac:chgData name="MATTEO DELLA ROCCA" userId="ed082793-34a1-4353-b9ee-b430c4e1632f" providerId="ADAL" clId="{E8ABB438-8C0B-4DE8-932B-B003881A3CF9}" dt="2024-02-01T14:40:07.979" v="884" actId="478"/>
          <ac:picMkLst>
            <pc:docMk/>
            <pc:sldMk cId="1392111369" sldId="356"/>
            <ac:picMk id="1034" creationId="{39CF525D-2E88-D84D-420E-A6C0045F8B44}"/>
          </ac:picMkLst>
        </pc:picChg>
        <pc:picChg chg="add del mod">
          <ac:chgData name="MATTEO DELLA ROCCA" userId="ed082793-34a1-4353-b9ee-b430c4e1632f" providerId="ADAL" clId="{E8ABB438-8C0B-4DE8-932B-B003881A3CF9}" dt="2024-02-01T14:41:14.651" v="900" actId="478"/>
          <ac:picMkLst>
            <pc:docMk/>
            <pc:sldMk cId="1392111369" sldId="356"/>
            <ac:picMk id="1036" creationId="{496ECB32-CDAD-2A8D-D687-211B4DA326CE}"/>
          </ac:picMkLst>
        </pc:picChg>
        <pc:cxnChg chg="del">
          <ac:chgData name="MATTEO DELLA ROCCA" userId="ed082793-34a1-4353-b9ee-b430c4e1632f" providerId="ADAL" clId="{E8ABB438-8C0B-4DE8-932B-B003881A3CF9}" dt="2024-02-01T14:38:51.694" v="864" actId="478"/>
          <ac:cxnSpMkLst>
            <pc:docMk/>
            <pc:sldMk cId="1392111369" sldId="356"/>
            <ac:cxnSpMk id="5" creationId="{49F03966-7E24-CAC9-A91B-F8F905E2FE64}"/>
          </ac:cxnSpMkLst>
        </pc:cxnChg>
        <pc:cxnChg chg="add mod">
          <ac:chgData name="MATTEO DELLA ROCCA" userId="ed082793-34a1-4353-b9ee-b430c4e1632f" providerId="ADAL" clId="{E8ABB438-8C0B-4DE8-932B-B003881A3CF9}" dt="2024-02-01T16:16:57.862" v="2441"/>
          <ac:cxnSpMkLst>
            <pc:docMk/>
            <pc:sldMk cId="1392111369" sldId="356"/>
            <ac:cxnSpMk id="30" creationId="{DCCDCD5B-C5B8-A766-252C-16D3618DD449}"/>
          </ac:cxnSpMkLst>
        </pc:cxnChg>
        <pc:cxnChg chg="add del mod">
          <ac:chgData name="MATTEO DELLA ROCCA" userId="ed082793-34a1-4353-b9ee-b430c4e1632f" providerId="ADAL" clId="{E8ABB438-8C0B-4DE8-932B-B003881A3CF9}" dt="2024-02-01T16:17:15.597" v="2448" actId="478"/>
          <ac:cxnSpMkLst>
            <pc:docMk/>
            <pc:sldMk cId="1392111369" sldId="356"/>
            <ac:cxnSpMk id="33" creationId="{C261423B-05B0-F7EB-EB96-0C7A5DAC52C2}"/>
          </ac:cxnSpMkLst>
        </pc:cxnChg>
      </pc:sldChg>
      <pc:sldChg chg="ord">
        <pc:chgData name="MATTEO DELLA ROCCA" userId="ed082793-34a1-4353-b9ee-b430c4e1632f" providerId="ADAL" clId="{E8ABB438-8C0B-4DE8-932B-B003881A3CF9}" dt="2024-02-01T16:13:05.347" v="2414"/>
        <pc:sldMkLst>
          <pc:docMk/>
          <pc:sldMk cId="337359669" sldId="357"/>
        </pc:sldMkLst>
      </pc:sldChg>
      <pc:sldChg chg="add">
        <pc:chgData name="MATTEO DELLA ROCCA" userId="ed082793-34a1-4353-b9ee-b430c4e1632f" providerId="ADAL" clId="{E8ABB438-8C0B-4DE8-932B-B003881A3CF9}" dt="2024-02-01T14:42:36.269" v="911"/>
        <pc:sldMkLst>
          <pc:docMk/>
          <pc:sldMk cId="1535402405" sldId="358"/>
        </pc:sldMkLst>
      </pc:sldChg>
      <pc:sldChg chg="addSp delSp modSp add mod">
        <pc:chgData name="MATTEO DELLA ROCCA" userId="ed082793-34a1-4353-b9ee-b430c4e1632f" providerId="ADAL" clId="{E8ABB438-8C0B-4DE8-932B-B003881A3CF9}" dt="2024-02-01T15:01:49.338" v="1058" actId="6549"/>
        <pc:sldMkLst>
          <pc:docMk/>
          <pc:sldMk cId="717243861" sldId="359"/>
        </pc:sldMkLst>
        <pc:spChg chg="mod">
          <ac:chgData name="MATTEO DELLA ROCCA" userId="ed082793-34a1-4353-b9ee-b430c4e1632f" providerId="ADAL" clId="{E8ABB438-8C0B-4DE8-932B-B003881A3CF9}" dt="2024-02-01T14:42:56.519" v="943" actId="14100"/>
          <ac:spMkLst>
            <pc:docMk/>
            <pc:sldMk cId="717243861" sldId="359"/>
            <ac:spMk id="2" creationId="{8BD0D265-5F49-87E4-AAA0-8BBBF9FF5938}"/>
          </ac:spMkLst>
        </pc:spChg>
        <pc:spChg chg="mod">
          <ac:chgData name="MATTEO DELLA ROCCA" userId="ed082793-34a1-4353-b9ee-b430c4e1632f" providerId="ADAL" clId="{E8ABB438-8C0B-4DE8-932B-B003881A3CF9}" dt="2024-02-01T14:44:16.501" v="977" actId="113"/>
          <ac:spMkLst>
            <pc:docMk/>
            <pc:sldMk cId="717243861" sldId="359"/>
            <ac:spMk id="4" creationId="{93376FEE-413B-A776-76D5-65DA514B804F}"/>
          </ac:spMkLst>
        </pc:spChg>
        <pc:spChg chg="mod">
          <ac:chgData name="MATTEO DELLA ROCCA" userId="ed082793-34a1-4353-b9ee-b430c4e1632f" providerId="ADAL" clId="{E8ABB438-8C0B-4DE8-932B-B003881A3CF9}" dt="2024-02-01T15:01:49.338" v="1058" actId="6549"/>
          <ac:spMkLst>
            <pc:docMk/>
            <pc:sldMk cId="717243861" sldId="359"/>
            <ac:spMk id="5" creationId="{AB9B020D-3E97-2D58-9EB2-9FE07A5F6136}"/>
          </ac:spMkLst>
        </pc:spChg>
        <pc:picChg chg="add del">
          <ac:chgData name="MATTEO DELLA ROCCA" userId="ed082793-34a1-4353-b9ee-b430c4e1632f" providerId="ADAL" clId="{E8ABB438-8C0B-4DE8-932B-B003881A3CF9}" dt="2024-02-01T14:46:39.358" v="994" actId="478"/>
          <ac:picMkLst>
            <pc:docMk/>
            <pc:sldMk cId="717243861" sldId="359"/>
            <ac:picMk id="3" creationId="{FD58C0DF-64FC-8879-F81D-7E24E2D49E4B}"/>
          </ac:picMkLst>
        </pc:picChg>
        <pc:picChg chg="add del">
          <ac:chgData name="MATTEO DELLA ROCCA" userId="ed082793-34a1-4353-b9ee-b430c4e1632f" providerId="ADAL" clId="{E8ABB438-8C0B-4DE8-932B-B003881A3CF9}" dt="2024-02-01T14:47:00.764" v="996" actId="478"/>
          <ac:picMkLst>
            <pc:docMk/>
            <pc:sldMk cId="717243861" sldId="359"/>
            <ac:picMk id="6" creationId="{9E607063-902F-28E6-5C52-727187A28680}"/>
          </ac:picMkLst>
        </pc:picChg>
        <pc:picChg chg="add del">
          <ac:chgData name="MATTEO DELLA ROCCA" userId="ed082793-34a1-4353-b9ee-b430c4e1632f" providerId="ADAL" clId="{E8ABB438-8C0B-4DE8-932B-B003881A3CF9}" dt="2024-02-01T14:47:35.274" v="998" actId="22"/>
          <ac:picMkLst>
            <pc:docMk/>
            <pc:sldMk cId="717243861" sldId="359"/>
            <ac:picMk id="8" creationId="{FCC8E5A5-C386-2755-6159-EFA91B360D9D}"/>
          </ac:picMkLst>
        </pc:picChg>
        <pc:picChg chg="add mod">
          <ac:chgData name="MATTEO DELLA ROCCA" userId="ed082793-34a1-4353-b9ee-b430c4e1632f" providerId="ADAL" clId="{E8ABB438-8C0B-4DE8-932B-B003881A3CF9}" dt="2024-02-01T14:48:58.282" v="1020" actId="1076"/>
          <ac:picMkLst>
            <pc:docMk/>
            <pc:sldMk cId="717243861" sldId="359"/>
            <ac:picMk id="10" creationId="{ED720759-F181-81C4-E7F0-8347349A8906}"/>
          </ac:picMkLst>
        </pc:picChg>
        <pc:picChg chg="add mod">
          <ac:chgData name="MATTEO DELLA ROCCA" userId="ed082793-34a1-4353-b9ee-b430c4e1632f" providerId="ADAL" clId="{E8ABB438-8C0B-4DE8-932B-B003881A3CF9}" dt="2024-02-01T14:48:56.884" v="1019" actId="1076"/>
          <ac:picMkLst>
            <pc:docMk/>
            <pc:sldMk cId="717243861" sldId="359"/>
            <ac:picMk id="12" creationId="{3476ECF8-8600-FF1A-B70B-DD3E931B5A18}"/>
          </ac:picMkLst>
        </pc:picChg>
        <pc:picChg chg="del">
          <ac:chgData name="MATTEO DELLA ROCCA" userId="ed082793-34a1-4353-b9ee-b430c4e1632f" providerId="ADAL" clId="{E8ABB438-8C0B-4DE8-932B-B003881A3CF9}" dt="2024-02-01T14:47:39.455" v="1000" actId="478"/>
          <ac:picMkLst>
            <pc:docMk/>
            <pc:sldMk cId="717243861" sldId="359"/>
            <ac:picMk id="4098" creationId="{801673A7-155A-108D-F9C7-39A348B7DBEA}"/>
          </ac:picMkLst>
        </pc:picChg>
        <pc:picChg chg="del">
          <ac:chgData name="MATTEO DELLA ROCCA" userId="ed082793-34a1-4353-b9ee-b430c4e1632f" providerId="ADAL" clId="{E8ABB438-8C0B-4DE8-932B-B003881A3CF9}" dt="2024-02-01T14:48:38.377" v="1007" actId="478"/>
          <ac:picMkLst>
            <pc:docMk/>
            <pc:sldMk cId="717243861" sldId="359"/>
            <ac:picMk id="4100" creationId="{82DB8421-94BB-5784-707E-5CC4ECF0423F}"/>
          </ac:picMkLst>
        </pc:picChg>
      </pc:sldChg>
      <pc:sldChg chg="modSp mod">
        <pc:chgData name="MATTEO DELLA ROCCA" userId="ed082793-34a1-4353-b9ee-b430c4e1632f" providerId="ADAL" clId="{E8ABB438-8C0B-4DE8-932B-B003881A3CF9}" dt="2024-02-06T14:39:15.298" v="3744" actId="14100"/>
        <pc:sldMkLst>
          <pc:docMk/>
          <pc:sldMk cId="3612689826" sldId="360"/>
        </pc:sldMkLst>
        <pc:spChg chg="mod">
          <ac:chgData name="MATTEO DELLA ROCCA" userId="ed082793-34a1-4353-b9ee-b430c4e1632f" providerId="ADAL" clId="{E8ABB438-8C0B-4DE8-932B-B003881A3CF9}" dt="2024-02-05T14:31:52.544" v="3261" actId="404"/>
          <ac:spMkLst>
            <pc:docMk/>
            <pc:sldMk cId="3612689826" sldId="360"/>
            <ac:spMk id="2" creationId="{1DCE0020-5C9D-DF6C-15E8-80DC37C0FECE}"/>
          </ac:spMkLst>
        </pc:spChg>
        <pc:spChg chg="mod">
          <ac:chgData name="MATTEO DELLA ROCCA" userId="ed082793-34a1-4353-b9ee-b430c4e1632f" providerId="ADAL" clId="{E8ABB438-8C0B-4DE8-932B-B003881A3CF9}" dt="2024-02-06T14:39:12.767" v="3743" actId="1076"/>
          <ac:spMkLst>
            <pc:docMk/>
            <pc:sldMk cId="3612689826" sldId="360"/>
            <ac:spMk id="15" creationId="{B20364D5-E3D4-BE6F-E7C2-3C84748B5CA6}"/>
          </ac:spMkLst>
        </pc:spChg>
        <pc:spChg chg="mod">
          <ac:chgData name="MATTEO DELLA ROCCA" userId="ed082793-34a1-4353-b9ee-b430c4e1632f" providerId="ADAL" clId="{E8ABB438-8C0B-4DE8-932B-B003881A3CF9}" dt="2024-02-06T14:39:04.577" v="3741" actId="20577"/>
          <ac:spMkLst>
            <pc:docMk/>
            <pc:sldMk cId="3612689826" sldId="360"/>
            <ac:spMk id="26" creationId="{5F6D679C-1D82-B40A-C739-A1E64C0625BE}"/>
          </ac:spMkLst>
        </pc:spChg>
        <pc:spChg chg="mod">
          <ac:chgData name="MATTEO DELLA ROCCA" userId="ed082793-34a1-4353-b9ee-b430c4e1632f" providerId="ADAL" clId="{E8ABB438-8C0B-4DE8-932B-B003881A3CF9}" dt="2024-02-05T14:31:35.317" v="3243" actId="14100"/>
          <ac:spMkLst>
            <pc:docMk/>
            <pc:sldMk cId="3612689826" sldId="360"/>
            <ac:spMk id="28" creationId="{430886D4-7368-26C9-9AD2-F78A51F346D0}"/>
          </ac:spMkLst>
        </pc:spChg>
        <pc:grpChg chg="mod">
          <ac:chgData name="MATTEO DELLA ROCCA" userId="ed082793-34a1-4353-b9ee-b430c4e1632f" providerId="ADAL" clId="{E8ABB438-8C0B-4DE8-932B-B003881A3CF9}" dt="2024-02-06T14:39:12.767" v="3743" actId="1076"/>
          <ac:grpSpMkLst>
            <pc:docMk/>
            <pc:sldMk cId="3612689826" sldId="360"/>
            <ac:grpSpMk id="8" creationId="{AE65186D-3D2F-05B0-DC2A-71882A71584D}"/>
          </ac:grpSpMkLst>
        </pc:grpChg>
        <pc:cxnChg chg="mod">
          <ac:chgData name="MATTEO DELLA ROCCA" userId="ed082793-34a1-4353-b9ee-b430c4e1632f" providerId="ADAL" clId="{E8ABB438-8C0B-4DE8-932B-B003881A3CF9}" dt="2024-02-06T14:39:15.298" v="3744" actId="14100"/>
          <ac:cxnSpMkLst>
            <pc:docMk/>
            <pc:sldMk cId="3612689826" sldId="360"/>
            <ac:cxnSpMk id="5" creationId="{C21EFDE0-C0DB-6A49-6EC8-A27B3D1BE3F9}"/>
          </ac:cxnSpMkLst>
        </pc:cxnChg>
      </pc:sldChg>
      <pc:sldChg chg="addSp delSp modSp new mod ord modClrScheme chgLayout">
        <pc:chgData name="MATTEO DELLA ROCCA" userId="ed082793-34a1-4353-b9ee-b430c4e1632f" providerId="ADAL" clId="{E8ABB438-8C0B-4DE8-932B-B003881A3CF9}" dt="2024-02-02T22:03:31.387" v="2892" actId="14100"/>
        <pc:sldMkLst>
          <pc:docMk/>
          <pc:sldMk cId="3674295717" sldId="361"/>
        </pc:sldMkLst>
        <pc:spChg chg="del mod ord">
          <ac:chgData name="MATTEO DELLA ROCCA" userId="ed082793-34a1-4353-b9ee-b430c4e1632f" providerId="ADAL" clId="{E8ABB438-8C0B-4DE8-932B-B003881A3CF9}" dt="2024-02-01T14:49:34.289" v="1022" actId="700"/>
          <ac:spMkLst>
            <pc:docMk/>
            <pc:sldMk cId="3674295717" sldId="361"/>
            <ac:spMk id="2" creationId="{C56F02AE-A2E3-CD53-03D5-E28B45B3ACAD}"/>
          </ac:spMkLst>
        </pc:spChg>
        <pc:spChg chg="del mod ord">
          <ac:chgData name="MATTEO DELLA ROCCA" userId="ed082793-34a1-4353-b9ee-b430c4e1632f" providerId="ADAL" clId="{E8ABB438-8C0B-4DE8-932B-B003881A3CF9}" dt="2024-02-01T14:49:34.289" v="1022" actId="700"/>
          <ac:spMkLst>
            <pc:docMk/>
            <pc:sldMk cId="3674295717" sldId="361"/>
            <ac:spMk id="3" creationId="{1079F637-97EF-E6E6-5B81-3A562B33C373}"/>
          </ac:spMkLst>
        </pc:spChg>
        <pc:spChg chg="add del mod ord">
          <ac:chgData name="MATTEO DELLA ROCCA" userId="ed082793-34a1-4353-b9ee-b430c4e1632f" providerId="ADAL" clId="{E8ABB438-8C0B-4DE8-932B-B003881A3CF9}" dt="2024-02-01T15:13:08.192" v="1213" actId="478"/>
          <ac:spMkLst>
            <pc:docMk/>
            <pc:sldMk cId="3674295717" sldId="361"/>
            <ac:spMk id="4" creationId="{2D94701F-BED4-59AA-A5DA-B6BA1DA2CE1E}"/>
          </ac:spMkLst>
        </pc:spChg>
        <pc:spChg chg="add mod ord">
          <ac:chgData name="MATTEO DELLA ROCCA" userId="ed082793-34a1-4353-b9ee-b430c4e1632f" providerId="ADAL" clId="{E8ABB438-8C0B-4DE8-932B-B003881A3CF9}" dt="2024-02-01T15:13:37.711" v="1225" actId="1076"/>
          <ac:spMkLst>
            <pc:docMk/>
            <pc:sldMk cId="3674295717" sldId="361"/>
            <ac:spMk id="5" creationId="{3B27494C-DA1A-7559-5B17-BC59C1FFD597}"/>
          </ac:spMkLst>
        </pc:spChg>
        <pc:spChg chg="add del mod">
          <ac:chgData name="MATTEO DELLA ROCCA" userId="ed082793-34a1-4353-b9ee-b430c4e1632f" providerId="ADAL" clId="{E8ABB438-8C0B-4DE8-932B-B003881A3CF9}" dt="2024-02-01T16:18:10.027" v="2506" actId="1076"/>
          <ac:spMkLst>
            <pc:docMk/>
            <pc:sldMk cId="3674295717" sldId="361"/>
            <ac:spMk id="7" creationId="{518C18BE-3B59-5650-B083-9C6398CEB326}"/>
          </ac:spMkLst>
        </pc:spChg>
        <pc:spChg chg="add mod">
          <ac:chgData name="MATTEO DELLA ROCCA" userId="ed082793-34a1-4353-b9ee-b430c4e1632f" providerId="ADAL" clId="{E8ABB438-8C0B-4DE8-932B-B003881A3CF9}" dt="2024-02-02T22:03:25.816" v="2891" actId="20577"/>
          <ac:spMkLst>
            <pc:docMk/>
            <pc:sldMk cId="3674295717" sldId="361"/>
            <ac:spMk id="8" creationId="{2DB0F090-62A8-DBDE-3B71-378AF928BAC9}"/>
          </ac:spMkLst>
        </pc:spChg>
        <pc:spChg chg="add">
          <ac:chgData name="MATTEO DELLA ROCCA" userId="ed082793-34a1-4353-b9ee-b430c4e1632f" providerId="ADAL" clId="{E8ABB438-8C0B-4DE8-932B-B003881A3CF9}" dt="2024-02-01T15:06:26.578" v="1102"/>
          <ac:spMkLst>
            <pc:docMk/>
            <pc:sldMk cId="3674295717" sldId="361"/>
            <ac:spMk id="9" creationId="{64159AA9-D060-E230-5595-7FFE719F11ED}"/>
          </ac:spMkLst>
        </pc:spChg>
        <pc:spChg chg="add">
          <ac:chgData name="MATTEO DELLA ROCCA" userId="ed082793-34a1-4353-b9ee-b430c4e1632f" providerId="ADAL" clId="{E8ABB438-8C0B-4DE8-932B-B003881A3CF9}" dt="2024-02-01T15:06:30.123" v="1103"/>
          <ac:spMkLst>
            <pc:docMk/>
            <pc:sldMk cId="3674295717" sldId="361"/>
            <ac:spMk id="10" creationId="{8854FAE3-DA7A-3943-7B74-8BCD3660DC16}"/>
          </ac:spMkLst>
        </pc:spChg>
        <pc:spChg chg="add">
          <ac:chgData name="MATTEO DELLA ROCCA" userId="ed082793-34a1-4353-b9ee-b430c4e1632f" providerId="ADAL" clId="{E8ABB438-8C0B-4DE8-932B-B003881A3CF9}" dt="2024-02-01T15:07:14.329" v="1121"/>
          <ac:spMkLst>
            <pc:docMk/>
            <pc:sldMk cId="3674295717" sldId="361"/>
            <ac:spMk id="11" creationId="{E8DB98F5-C7CD-E9A9-1DDE-6B226782C616}"/>
          </ac:spMkLst>
        </pc:spChg>
        <pc:spChg chg="add">
          <ac:chgData name="MATTEO DELLA ROCCA" userId="ed082793-34a1-4353-b9ee-b430c4e1632f" providerId="ADAL" clId="{E8ABB438-8C0B-4DE8-932B-B003881A3CF9}" dt="2024-02-01T15:07:15.778" v="1122"/>
          <ac:spMkLst>
            <pc:docMk/>
            <pc:sldMk cId="3674295717" sldId="361"/>
            <ac:spMk id="12" creationId="{81AE6E21-121E-9CD4-3A3C-4379D4D378B5}"/>
          </ac:spMkLst>
        </pc:spChg>
        <pc:spChg chg="add">
          <ac:chgData name="MATTEO DELLA ROCCA" userId="ed082793-34a1-4353-b9ee-b430c4e1632f" providerId="ADAL" clId="{E8ABB438-8C0B-4DE8-932B-B003881A3CF9}" dt="2024-02-01T15:07:17.471" v="1123"/>
          <ac:spMkLst>
            <pc:docMk/>
            <pc:sldMk cId="3674295717" sldId="361"/>
            <ac:spMk id="13" creationId="{9BC54E14-F85A-4951-4F1C-1E833EA768A2}"/>
          </ac:spMkLst>
        </pc:spChg>
        <pc:spChg chg="add del mod">
          <ac:chgData name="MATTEO DELLA ROCCA" userId="ed082793-34a1-4353-b9ee-b430c4e1632f" providerId="ADAL" clId="{E8ABB438-8C0B-4DE8-932B-B003881A3CF9}" dt="2024-02-01T15:07:37.094" v="1127" actId="478"/>
          <ac:spMkLst>
            <pc:docMk/>
            <pc:sldMk cId="3674295717" sldId="361"/>
            <ac:spMk id="14" creationId="{FED032D6-2855-45C7-52D2-CABD389ACB65}"/>
          </ac:spMkLst>
        </pc:spChg>
        <pc:spChg chg="add">
          <ac:chgData name="MATTEO DELLA ROCCA" userId="ed082793-34a1-4353-b9ee-b430c4e1632f" providerId="ADAL" clId="{E8ABB438-8C0B-4DE8-932B-B003881A3CF9}" dt="2024-02-01T15:07:21.805" v="1125"/>
          <ac:spMkLst>
            <pc:docMk/>
            <pc:sldMk cId="3674295717" sldId="361"/>
            <ac:spMk id="15" creationId="{52D78267-77E9-93EC-6BCD-FDEFBA2B5534}"/>
          </ac:spMkLst>
        </pc:spChg>
        <pc:spChg chg="add">
          <ac:chgData name="MATTEO DELLA ROCCA" userId="ed082793-34a1-4353-b9ee-b430c4e1632f" providerId="ADAL" clId="{E8ABB438-8C0B-4DE8-932B-B003881A3CF9}" dt="2024-02-01T15:07:23.426" v="1126"/>
          <ac:spMkLst>
            <pc:docMk/>
            <pc:sldMk cId="3674295717" sldId="361"/>
            <ac:spMk id="16" creationId="{93CF2DC8-4DEB-F8F0-DB66-7BF148556998}"/>
          </ac:spMkLst>
        </pc:spChg>
        <pc:spChg chg="add mod">
          <ac:chgData name="MATTEO DELLA ROCCA" userId="ed082793-34a1-4353-b9ee-b430c4e1632f" providerId="ADAL" clId="{E8ABB438-8C0B-4DE8-932B-B003881A3CF9}" dt="2024-02-01T15:08:18.054" v="1136" actId="1076"/>
          <ac:spMkLst>
            <pc:docMk/>
            <pc:sldMk cId="3674295717" sldId="361"/>
            <ac:spMk id="17" creationId="{CDFCF158-2DF1-0FF0-498A-C634B7E543D9}"/>
          </ac:spMkLst>
        </pc:spChg>
        <pc:spChg chg="add mod">
          <ac:chgData name="MATTEO DELLA ROCCA" userId="ed082793-34a1-4353-b9ee-b430c4e1632f" providerId="ADAL" clId="{E8ABB438-8C0B-4DE8-932B-B003881A3CF9}" dt="2024-02-01T15:12:08.946" v="1153" actId="1076"/>
          <ac:spMkLst>
            <pc:docMk/>
            <pc:sldMk cId="3674295717" sldId="361"/>
            <ac:spMk id="18" creationId="{BA2E6C5D-FD17-F27A-159C-371C7045174D}"/>
          </ac:spMkLst>
        </pc:spChg>
        <pc:spChg chg="add mod">
          <ac:chgData name="MATTEO DELLA ROCCA" userId="ed082793-34a1-4353-b9ee-b430c4e1632f" providerId="ADAL" clId="{E8ABB438-8C0B-4DE8-932B-B003881A3CF9}" dt="2024-02-01T15:08:28.679" v="1139" actId="571"/>
          <ac:spMkLst>
            <pc:docMk/>
            <pc:sldMk cId="3674295717" sldId="361"/>
            <ac:spMk id="19" creationId="{03C48358-2416-0E25-FDEC-EC6ADFAE6916}"/>
          </ac:spMkLst>
        </pc:spChg>
        <pc:spChg chg="add del mod ord">
          <ac:chgData name="MATTEO DELLA ROCCA" userId="ed082793-34a1-4353-b9ee-b430c4e1632f" providerId="ADAL" clId="{E8ABB438-8C0B-4DE8-932B-B003881A3CF9}" dt="2024-02-01T15:12:53.838" v="1205" actId="478"/>
          <ac:spMkLst>
            <pc:docMk/>
            <pc:sldMk cId="3674295717" sldId="361"/>
            <ac:spMk id="20" creationId="{9294CF10-128B-9E2B-73E1-F91A10EBC133}"/>
          </ac:spMkLst>
        </pc:spChg>
        <pc:spChg chg="add del mod ord">
          <ac:chgData name="MATTEO DELLA ROCCA" userId="ed082793-34a1-4353-b9ee-b430c4e1632f" providerId="ADAL" clId="{E8ABB438-8C0B-4DE8-932B-B003881A3CF9}" dt="2024-02-01T15:12:49.682" v="1202" actId="478"/>
          <ac:spMkLst>
            <pc:docMk/>
            <pc:sldMk cId="3674295717" sldId="361"/>
            <ac:spMk id="21" creationId="{C28D37C4-3F53-D460-BED1-CE0B93EC5FC7}"/>
          </ac:spMkLst>
        </pc:spChg>
        <pc:spChg chg="add mod ord">
          <ac:chgData name="MATTEO DELLA ROCCA" userId="ed082793-34a1-4353-b9ee-b430c4e1632f" providerId="ADAL" clId="{E8ABB438-8C0B-4DE8-932B-B003881A3CF9}" dt="2024-02-02T22:03:31.387" v="2892" actId="14100"/>
          <ac:spMkLst>
            <pc:docMk/>
            <pc:sldMk cId="3674295717" sldId="361"/>
            <ac:spMk id="22" creationId="{4BC9D00A-A9BF-1A8C-953A-9460BB0A7B98}"/>
          </ac:spMkLst>
        </pc:spChg>
        <pc:spChg chg="add del mod">
          <ac:chgData name="MATTEO DELLA ROCCA" userId="ed082793-34a1-4353-b9ee-b430c4e1632f" providerId="ADAL" clId="{E8ABB438-8C0B-4DE8-932B-B003881A3CF9}" dt="2024-02-01T15:13:10.616" v="1214" actId="478"/>
          <ac:spMkLst>
            <pc:docMk/>
            <pc:sldMk cId="3674295717" sldId="361"/>
            <ac:spMk id="24" creationId="{C63C89E7-C565-CC5C-2DA6-58519BD97512}"/>
          </ac:spMkLst>
        </pc:spChg>
      </pc:sldChg>
      <pc:sldChg chg="modSp mod">
        <pc:chgData name="MATTEO DELLA ROCCA" userId="ed082793-34a1-4353-b9ee-b430c4e1632f" providerId="ADAL" clId="{E8ABB438-8C0B-4DE8-932B-B003881A3CF9}" dt="2024-02-05T14:34:45.402" v="3317" actId="1076"/>
        <pc:sldMkLst>
          <pc:docMk/>
          <pc:sldMk cId="3914233301" sldId="362"/>
        </pc:sldMkLst>
        <pc:spChg chg="mod">
          <ac:chgData name="MATTEO DELLA ROCCA" userId="ed082793-34a1-4353-b9ee-b430c4e1632f" providerId="ADAL" clId="{E8ABB438-8C0B-4DE8-932B-B003881A3CF9}" dt="2024-02-05T14:34:45.402" v="3317" actId="1076"/>
          <ac:spMkLst>
            <pc:docMk/>
            <pc:sldMk cId="3914233301" sldId="362"/>
            <ac:spMk id="206" creationId="{DE868BDA-E8B5-093F-308F-EAFB2BBB207D}"/>
          </ac:spMkLst>
        </pc:spChg>
      </pc:sldChg>
      <pc:sldChg chg="addSp delSp modSp add mod">
        <pc:chgData name="MATTEO DELLA ROCCA" userId="ed082793-34a1-4353-b9ee-b430c4e1632f" providerId="ADAL" clId="{E8ABB438-8C0B-4DE8-932B-B003881A3CF9}" dt="2024-02-02T22:11:36.191" v="2929" actId="20577"/>
        <pc:sldMkLst>
          <pc:docMk/>
          <pc:sldMk cId="443017867" sldId="363"/>
        </pc:sldMkLst>
        <pc:spChg chg="add del mod">
          <ac:chgData name="MATTEO DELLA ROCCA" userId="ed082793-34a1-4353-b9ee-b430c4e1632f" providerId="ADAL" clId="{E8ABB438-8C0B-4DE8-932B-B003881A3CF9}" dt="2024-02-01T15:15:06.615" v="1249" actId="478"/>
          <ac:spMkLst>
            <pc:docMk/>
            <pc:sldMk cId="443017867" sldId="363"/>
            <ac:spMk id="3" creationId="{B55AA4C4-2751-37C1-A7D2-20D034FB57DC}"/>
          </ac:spMkLst>
        </pc:spChg>
        <pc:spChg chg="del">
          <ac:chgData name="MATTEO DELLA ROCCA" userId="ed082793-34a1-4353-b9ee-b430c4e1632f" providerId="ADAL" clId="{E8ABB438-8C0B-4DE8-932B-B003881A3CF9}" dt="2024-02-01T15:15:04.710" v="1248" actId="478"/>
          <ac:spMkLst>
            <pc:docMk/>
            <pc:sldMk cId="443017867" sldId="363"/>
            <ac:spMk id="5" creationId="{AABE0E0A-30CC-2B71-F65D-FF4BD42B5685}"/>
          </ac:spMkLst>
        </pc:spChg>
        <pc:spChg chg="add del">
          <ac:chgData name="MATTEO DELLA ROCCA" userId="ed082793-34a1-4353-b9ee-b430c4e1632f" providerId="ADAL" clId="{E8ABB438-8C0B-4DE8-932B-B003881A3CF9}" dt="2024-02-01T15:15:08.160" v="1251" actId="22"/>
          <ac:spMkLst>
            <pc:docMk/>
            <pc:sldMk cId="443017867" sldId="363"/>
            <ac:spMk id="6" creationId="{23FB3808-4C13-F04F-5FD0-8C0C397D8E7A}"/>
          </ac:spMkLst>
        </pc:spChg>
        <pc:spChg chg="del">
          <ac:chgData name="MATTEO DELLA ROCCA" userId="ed082793-34a1-4353-b9ee-b430c4e1632f" providerId="ADAL" clId="{E8ABB438-8C0B-4DE8-932B-B003881A3CF9}" dt="2024-02-01T15:14:56.758" v="1246" actId="478"/>
          <ac:spMkLst>
            <pc:docMk/>
            <pc:sldMk cId="443017867" sldId="363"/>
            <ac:spMk id="7" creationId="{49A2A588-DBC5-BDE5-B2F0-D638281A7E28}"/>
          </ac:spMkLst>
        </pc:spChg>
        <pc:spChg chg="del">
          <ac:chgData name="MATTEO DELLA ROCCA" userId="ed082793-34a1-4353-b9ee-b430c4e1632f" providerId="ADAL" clId="{E8ABB438-8C0B-4DE8-932B-B003881A3CF9}" dt="2024-02-01T15:14:56.758" v="1246" actId="478"/>
          <ac:spMkLst>
            <pc:docMk/>
            <pc:sldMk cId="443017867" sldId="363"/>
            <ac:spMk id="8" creationId="{B807EA7E-B88E-C755-938A-591AEA171B14}"/>
          </ac:spMkLst>
        </pc:spChg>
        <pc:spChg chg="add mod">
          <ac:chgData name="MATTEO DELLA ROCCA" userId="ed082793-34a1-4353-b9ee-b430c4e1632f" providerId="ADAL" clId="{E8ABB438-8C0B-4DE8-932B-B003881A3CF9}" dt="2024-02-01T15:15:16.269" v="1253"/>
          <ac:spMkLst>
            <pc:docMk/>
            <pc:sldMk cId="443017867" sldId="363"/>
            <ac:spMk id="9" creationId="{A23ACA25-5ADE-4DAE-EC98-AC8B6A9D1E66}"/>
          </ac:spMkLst>
        </pc:spChg>
        <pc:spChg chg="add mod">
          <ac:chgData name="MATTEO DELLA ROCCA" userId="ed082793-34a1-4353-b9ee-b430c4e1632f" providerId="ADAL" clId="{E8ABB438-8C0B-4DE8-932B-B003881A3CF9}" dt="2024-02-01T16:20:07.862" v="2520" actId="1076"/>
          <ac:spMkLst>
            <pc:docMk/>
            <pc:sldMk cId="443017867" sldId="363"/>
            <ac:spMk id="11" creationId="{B6B1D4EA-35A1-CD86-C828-8661E5CBAA2C}"/>
          </ac:spMkLst>
        </pc:spChg>
        <pc:spChg chg="add mod">
          <ac:chgData name="MATTEO DELLA ROCCA" userId="ed082793-34a1-4353-b9ee-b430c4e1632f" providerId="ADAL" clId="{E8ABB438-8C0B-4DE8-932B-B003881A3CF9}" dt="2024-02-01T16:20:12.143" v="2522" actId="1076"/>
          <ac:spMkLst>
            <pc:docMk/>
            <pc:sldMk cId="443017867" sldId="363"/>
            <ac:spMk id="13" creationId="{857A2D8D-ED75-49A2-E1C5-F4BB295D95E6}"/>
          </ac:spMkLst>
        </pc:spChg>
        <pc:spChg chg="add mod">
          <ac:chgData name="MATTEO DELLA ROCCA" userId="ed082793-34a1-4353-b9ee-b430c4e1632f" providerId="ADAL" clId="{E8ABB438-8C0B-4DE8-932B-B003881A3CF9}" dt="2024-02-01T16:20:25.620" v="2525" actId="1076"/>
          <ac:spMkLst>
            <pc:docMk/>
            <pc:sldMk cId="443017867" sldId="363"/>
            <ac:spMk id="15" creationId="{786D5ED4-18B5-07D7-9644-066483AB8961}"/>
          </ac:spMkLst>
        </pc:spChg>
        <pc:spChg chg="del">
          <ac:chgData name="MATTEO DELLA ROCCA" userId="ed082793-34a1-4353-b9ee-b430c4e1632f" providerId="ADAL" clId="{E8ABB438-8C0B-4DE8-932B-B003881A3CF9}" dt="2024-02-01T15:15:00.474" v="1247" actId="478"/>
          <ac:spMkLst>
            <pc:docMk/>
            <pc:sldMk cId="443017867" sldId="363"/>
            <ac:spMk id="17" creationId="{39694F33-E5CE-2367-458B-D3FF9C4793BF}"/>
          </ac:spMkLst>
        </pc:spChg>
        <pc:spChg chg="add del">
          <ac:chgData name="MATTEO DELLA ROCCA" userId="ed082793-34a1-4353-b9ee-b430c4e1632f" providerId="ADAL" clId="{E8ABB438-8C0B-4DE8-932B-B003881A3CF9}" dt="2024-02-01T15:20:23.114" v="1331" actId="22"/>
          <ac:spMkLst>
            <pc:docMk/>
            <pc:sldMk cId="443017867" sldId="363"/>
            <ac:spMk id="19" creationId="{CDD30E49-5DE7-7FB5-FF95-A68DB8BACFF8}"/>
          </ac:spMkLst>
        </pc:spChg>
        <pc:spChg chg="add del">
          <ac:chgData name="MATTEO DELLA ROCCA" userId="ed082793-34a1-4353-b9ee-b430c4e1632f" providerId="ADAL" clId="{E8ABB438-8C0B-4DE8-932B-B003881A3CF9}" dt="2024-02-01T15:20:52.172" v="1346" actId="22"/>
          <ac:spMkLst>
            <pc:docMk/>
            <pc:sldMk cId="443017867" sldId="363"/>
            <ac:spMk id="21" creationId="{C4A95AD3-0407-4A21-922B-92116AEF88D5}"/>
          </ac:spMkLst>
        </pc:spChg>
        <pc:spChg chg="mod">
          <ac:chgData name="MATTEO DELLA ROCCA" userId="ed082793-34a1-4353-b9ee-b430c4e1632f" providerId="ADAL" clId="{E8ABB438-8C0B-4DE8-932B-B003881A3CF9}" dt="2024-02-01T15:15:20.790" v="1257" actId="20577"/>
          <ac:spMkLst>
            <pc:docMk/>
            <pc:sldMk cId="443017867" sldId="363"/>
            <ac:spMk id="22" creationId="{1D848271-0FF0-BF3A-CBD9-CC4B2170019F}"/>
          </ac:spMkLst>
        </pc:spChg>
        <pc:spChg chg="add mod">
          <ac:chgData name="MATTEO DELLA ROCCA" userId="ed082793-34a1-4353-b9ee-b430c4e1632f" providerId="ADAL" clId="{E8ABB438-8C0B-4DE8-932B-B003881A3CF9}" dt="2024-02-02T22:10:29.350" v="2903" actId="20577"/>
          <ac:spMkLst>
            <pc:docMk/>
            <pc:sldMk cId="443017867" sldId="363"/>
            <ac:spMk id="23" creationId="{34B06F5C-9918-3192-B790-5B8EBFF2383F}"/>
          </ac:spMkLst>
        </pc:spChg>
        <pc:spChg chg="add mod">
          <ac:chgData name="MATTEO DELLA ROCCA" userId="ed082793-34a1-4353-b9ee-b430c4e1632f" providerId="ADAL" clId="{E8ABB438-8C0B-4DE8-932B-B003881A3CF9}" dt="2024-02-02T22:11:36.191" v="2929" actId="20577"/>
          <ac:spMkLst>
            <pc:docMk/>
            <pc:sldMk cId="443017867" sldId="363"/>
            <ac:spMk id="25" creationId="{74499D70-54F5-7235-E221-4C605B5F1316}"/>
          </ac:spMkLst>
        </pc:spChg>
        <pc:picChg chg="add mod">
          <ac:chgData name="MATTEO DELLA ROCCA" userId="ed082793-34a1-4353-b9ee-b430c4e1632f" providerId="ADAL" clId="{E8ABB438-8C0B-4DE8-932B-B003881A3CF9}" dt="2024-02-01T16:20:05.957" v="2519" actId="1076"/>
          <ac:picMkLst>
            <pc:docMk/>
            <pc:sldMk cId="443017867" sldId="363"/>
            <ac:picMk id="3074" creationId="{50504A8F-1ACE-1C47-A1B4-764FB03413CE}"/>
          </ac:picMkLst>
        </pc:picChg>
        <pc:picChg chg="add mod">
          <ac:chgData name="MATTEO DELLA ROCCA" userId="ed082793-34a1-4353-b9ee-b430c4e1632f" providerId="ADAL" clId="{E8ABB438-8C0B-4DE8-932B-B003881A3CF9}" dt="2024-02-01T16:20:09.308" v="2521" actId="1076"/>
          <ac:picMkLst>
            <pc:docMk/>
            <pc:sldMk cId="443017867" sldId="363"/>
            <ac:picMk id="3076" creationId="{BF530D7A-36A3-0257-8980-55B774178015}"/>
          </ac:picMkLst>
        </pc:picChg>
      </pc:sldChg>
      <pc:sldChg chg="addSp delSp modSp mod">
        <pc:chgData name="MATTEO DELLA ROCCA" userId="ed082793-34a1-4353-b9ee-b430c4e1632f" providerId="ADAL" clId="{E8ABB438-8C0B-4DE8-932B-B003881A3CF9}" dt="2024-02-20T15:42:11.032" v="4598" actId="20578"/>
        <pc:sldMkLst>
          <pc:docMk/>
          <pc:sldMk cId="360598906" sldId="364"/>
        </pc:sldMkLst>
        <pc:spChg chg="mod">
          <ac:chgData name="MATTEO DELLA ROCCA" userId="ed082793-34a1-4353-b9ee-b430c4e1632f" providerId="ADAL" clId="{E8ABB438-8C0B-4DE8-932B-B003881A3CF9}" dt="2024-02-01T16:18:53.654" v="2516" actId="1076"/>
          <ac:spMkLst>
            <pc:docMk/>
            <pc:sldMk cId="360598906" sldId="364"/>
            <ac:spMk id="4" creationId="{A44E7B7D-3F3C-0DA8-ACAE-E6F84D57C054}"/>
          </ac:spMkLst>
        </pc:spChg>
        <pc:spChg chg="mod">
          <ac:chgData name="MATTEO DELLA ROCCA" userId="ed082793-34a1-4353-b9ee-b430c4e1632f" providerId="ADAL" clId="{E8ABB438-8C0B-4DE8-932B-B003881A3CF9}" dt="2024-02-06T14:18:07.046" v="3356" actId="1076"/>
          <ac:spMkLst>
            <pc:docMk/>
            <pc:sldMk cId="360598906" sldId="364"/>
            <ac:spMk id="5" creationId="{5C6BDE70-711B-0779-60DB-E8899931A391}"/>
          </ac:spMkLst>
        </pc:spChg>
        <pc:spChg chg="mod">
          <ac:chgData name="MATTEO DELLA ROCCA" userId="ed082793-34a1-4353-b9ee-b430c4e1632f" providerId="ADAL" clId="{E8ABB438-8C0B-4DE8-932B-B003881A3CF9}" dt="2024-02-05T14:27:35.254" v="3075" actId="14100"/>
          <ac:spMkLst>
            <pc:docMk/>
            <pc:sldMk cId="360598906" sldId="364"/>
            <ac:spMk id="6" creationId="{068F8018-0740-C42E-C0F4-0969A77B0634}"/>
          </ac:spMkLst>
        </pc:spChg>
        <pc:spChg chg="mod">
          <ac:chgData name="MATTEO DELLA ROCCA" userId="ed082793-34a1-4353-b9ee-b430c4e1632f" providerId="ADAL" clId="{E8ABB438-8C0B-4DE8-932B-B003881A3CF9}" dt="2024-02-06T14:17:42.318" v="3343" actId="1076"/>
          <ac:spMkLst>
            <pc:docMk/>
            <pc:sldMk cId="360598906" sldId="364"/>
            <ac:spMk id="8" creationId="{99E18FF7-55AC-9BA2-7116-B00608F0DDEE}"/>
          </ac:spMkLst>
        </pc:spChg>
        <pc:spChg chg="mod">
          <ac:chgData name="MATTEO DELLA ROCCA" userId="ed082793-34a1-4353-b9ee-b430c4e1632f" providerId="ADAL" clId="{E8ABB438-8C0B-4DE8-932B-B003881A3CF9}" dt="2024-02-06T14:17:52.398" v="3348" actId="1076"/>
          <ac:spMkLst>
            <pc:docMk/>
            <pc:sldMk cId="360598906" sldId="364"/>
            <ac:spMk id="9" creationId="{87330620-D605-38B9-318A-55B3499CE4F6}"/>
          </ac:spMkLst>
        </pc:spChg>
        <pc:spChg chg="mod">
          <ac:chgData name="MATTEO DELLA ROCCA" userId="ed082793-34a1-4353-b9ee-b430c4e1632f" providerId="ADAL" clId="{E8ABB438-8C0B-4DE8-932B-B003881A3CF9}" dt="2024-02-20T15:42:11.032" v="4598" actId="20578"/>
          <ac:spMkLst>
            <pc:docMk/>
            <pc:sldMk cId="360598906" sldId="364"/>
            <ac:spMk id="10" creationId="{D18F7CB0-8D88-BAE8-C85F-3290AB4E3B6D}"/>
          </ac:spMkLst>
        </pc:spChg>
        <pc:spChg chg="mod">
          <ac:chgData name="MATTEO DELLA ROCCA" userId="ed082793-34a1-4353-b9ee-b430c4e1632f" providerId="ADAL" clId="{E8ABB438-8C0B-4DE8-932B-B003881A3CF9}" dt="2024-02-01T16:19:00.771" v="2518" actId="14100"/>
          <ac:spMkLst>
            <pc:docMk/>
            <pc:sldMk cId="360598906" sldId="364"/>
            <ac:spMk id="12" creationId="{62FCA01B-5629-1EF1-1C58-BF6E6637AFA8}"/>
          </ac:spMkLst>
        </pc:spChg>
        <pc:spChg chg="mod">
          <ac:chgData name="MATTEO DELLA ROCCA" userId="ed082793-34a1-4353-b9ee-b430c4e1632f" providerId="ADAL" clId="{E8ABB438-8C0B-4DE8-932B-B003881A3CF9}" dt="2024-02-01T16:18:58.171" v="2517" actId="1076"/>
          <ac:spMkLst>
            <pc:docMk/>
            <pc:sldMk cId="360598906" sldId="364"/>
            <ac:spMk id="13" creationId="{C4D1C8DE-034C-412A-6D09-F08406E0F4F7}"/>
          </ac:spMkLst>
        </pc:spChg>
        <pc:picChg chg="mod">
          <ac:chgData name="MATTEO DELLA ROCCA" userId="ed082793-34a1-4353-b9ee-b430c4e1632f" providerId="ADAL" clId="{E8ABB438-8C0B-4DE8-932B-B003881A3CF9}" dt="2024-02-06T14:20:03.623" v="3384" actId="1076"/>
          <ac:picMkLst>
            <pc:docMk/>
            <pc:sldMk cId="360598906" sldId="364"/>
            <ac:picMk id="11" creationId="{AD5EFE7D-1059-C1F5-F5FC-83FA1D6AC0CE}"/>
          </ac:picMkLst>
        </pc:picChg>
        <pc:picChg chg="del mod">
          <ac:chgData name="MATTEO DELLA ROCCA" userId="ed082793-34a1-4353-b9ee-b430c4e1632f" providerId="ADAL" clId="{E8ABB438-8C0B-4DE8-932B-B003881A3CF9}" dt="2024-02-06T14:20:02.467" v="3383" actId="478"/>
          <ac:picMkLst>
            <pc:docMk/>
            <pc:sldMk cId="360598906" sldId="364"/>
            <ac:picMk id="12" creationId="{598ACFB3-1C74-3577-AF4C-38D44DF9770B}"/>
          </ac:picMkLst>
        </pc:picChg>
        <pc:picChg chg="add del mod">
          <ac:chgData name="MATTEO DELLA ROCCA" userId="ed082793-34a1-4353-b9ee-b430c4e1632f" providerId="ADAL" clId="{E8ABB438-8C0B-4DE8-932B-B003881A3CF9}" dt="2024-02-06T14:19:43.135" v="3377" actId="478"/>
          <ac:picMkLst>
            <pc:docMk/>
            <pc:sldMk cId="360598906" sldId="364"/>
            <ac:picMk id="1026" creationId="{93E5C2FC-18BE-ABCC-480A-E7F786430D25}"/>
          </ac:picMkLst>
        </pc:picChg>
        <pc:picChg chg="add mod">
          <ac:chgData name="MATTEO DELLA ROCCA" userId="ed082793-34a1-4353-b9ee-b430c4e1632f" providerId="ADAL" clId="{E8ABB438-8C0B-4DE8-932B-B003881A3CF9}" dt="2024-02-06T14:20:15.705" v="3388" actId="1076"/>
          <ac:picMkLst>
            <pc:docMk/>
            <pc:sldMk cId="360598906" sldId="364"/>
            <ac:picMk id="1028" creationId="{3484B2DE-F3B3-41BF-2EDD-D6E38B248AC8}"/>
          </ac:picMkLst>
        </pc:picChg>
        <pc:picChg chg="mod">
          <ac:chgData name="MATTEO DELLA ROCCA" userId="ed082793-34a1-4353-b9ee-b430c4e1632f" providerId="ADAL" clId="{E8ABB438-8C0B-4DE8-932B-B003881A3CF9}" dt="2024-02-06T14:20:09.282" v="3386" actId="14100"/>
          <ac:picMkLst>
            <pc:docMk/>
            <pc:sldMk cId="360598906" sldId="364"/>
            <ac:picMk id="1030" creationId="{DF5F0C2F-FD18-9D15-02BD-C39CA0EBA1A7}"/>
          </ac:picMkLst>
        </pc:picChg>
      </pc:sldChg>
      <pc:sldChg chg="addSp delSp modSp add mod ord">
        <pc:chgData name="MATTEO DELLA ROCCA" userId="ed082793-34a1-4353-b9ee-b430c4e1632f" providerId="ADAL" clId="{E8ABB438-8C0B-4DE8-932B-B003881A3CF9}" dt="2024-02-01T15:30:01.058" v="1477" actId="20577"/>
        <pc:sldMkLst>
          <pc:docMk/>
          <pc:sldMk cId="502275977" sldId="365"/>
        </pc:sldMkLst>
        <pc:spChg chg="mod">
          <ac:chgData name="MATTEO DELLA ROCCA" userId="ed082793-34a1-4353-b9ee-b430c4e1632f" providerId="ADAL" clId="{E8ABB438-8C0B-4DE8-932B-B003881A3CF9}" dt="2024-02-01T15:25:31.168" v="1399"/>
          <ac:spMkLst>
            <pc:docMk/>
            <pc:sldMk cId="502275977" sldId="365"/>
            <ac:spMk id="9" creationId="{79AFA8AC-A854-1ED7-92E8-BC53C7164A1B}"/>
          </ac:spMkLst>
        </pc:spChg>
        <pc:spChg chg="del">
          <ac:chgData name="MATTEO DELLA ROCCA" userId="ed082793-34a1-4353-b9ee-b430c4e1632f" providerId="ADAL" clId="{E8ABB438-8C0B-4DE8-932B-B003881A3CF9}" dt="2024-02-01T15:25:50.362" v="1402" actId="478"/>
          <ac:spMkLst>
            <pc:docMk/>
            <pc:sldMk cId="502275977" sldId="365"/>
            <ac:spMk id="11" creationId="{8D24190F-0D34-757E-556E-DB2912D6528D}"/>
          </ac:spMkLst>
        </pc:spChg>
        <pc:spChg chg="del">
          <ac:chgData name="MATTEO DELLA ROCCA" userId="ed082793-34a1-4353-b9ee-b430c4e1632f" providerId="ADAL" clId="{E8ABB438-8C0B-4DE8-932B-B003881A3CF9}" dt="2024-02-01T15:25:51.935" v="1403" actId="478"/>
          <ac:spMkLst>
            <pc:docMk/>
            <pc:sldMk cId="502275977" sldId="365"/>
            <ac:spMk id="13" creationId="{210F9EA6-D215-5FB9-8014-377C5A6BC112}"/>
          </ac:spMkLst>
        </pc:spChg>
        <pc:spChg chg="del mod">
          <ac:chgData name="MATTEO DELLA ROCCA" userId="ed082793-34a1-4353-b9ee-b430c4e1632f" providerId="ADAL" clId="{E8ABB438-8C0B-4DE8-932B-B003881A3CF9}" dt="2024-02-01T15:27:27.661" v="1432" actId="478"/>
          <ac:spMkLst>
            <pc:docMk/>
            <pc:sldMk cId="502275977" sldId="365"/>
            <ac:spMk id="15" creationId="{08EFF650-EB7A-F5E0-8390-8247BDE9CAA8}"/>
          </ac:spMkLst>
        </pc:spChg>
        <pc:spChg chg="mod">
          <ac:chgData name="MATTEO DELLA ROCCA" userId="ed082793-34a1-4353-b9ee-b430c4e1632f" providerId="ADAL" clId="{E8ABB438-8C0B-4DE8-932B-B003881A3CF9}" dt="2024-02-01T15:30:01.058" v="1477" actId="20577"/>
          <ac:spMkLst>
            <pc:docMk/>
            <pc:sldMk cId="502275977" sldId="365"/>
            <ac:spMk id="22" creationId="{B848AA2C-9E5F-1766-7C62-7A6A8A284BE6}"/>
          </ac:spMkLst>
        </pc:spChg>
        <pc:spChg chg="del mod">
          <ac:chgData name="MATTEO DELLA ROCCA" userId="ed082793-34a1-4353-b9ee-b430c4e1632f" providerId="ADAL" clId="{E8ABB438-8C0B-4DE8-932B-B003881A3CF9}" dt="2024-02-01T15:27:26.588" v="1431" actId="478"/>
          <ac:spMkLst>
            <pc:docMk/>
            <pc:sldMk cId="502275977" sldId="365"/>
            <ac:spMk id="23" creationId="{95AEF6BD-47EB-B65A-6FF9-4BCF42F720D5}"/>
          </ac:spMkLst>
        </pc:spChg>
        <pc:spChg chg="del mod">
          <ac:chgData name="MATTEO DELLA ROCCA" userId="ed082793-34a1-4353-b9ee-b430c4e1632f" providerId="ADAL" clId="{E8ABB438-8C0B-4DE8-932B-B003881A3CF9}" dt="2024-02-01T15:27:39.496" v="1438" actId="21"/>
          <ac:spMkLst>
            <pc:docMk/>
            <pc:sldMk cId="502275977" sldId="365"/>
            <ac:spMk id="25" creationId="{41F9353F-5553-4EEB-F90F-1299842F030A}"/>
          </ac:spMkLst>
        </pc:spChg>
        <pc:picChg chg="add mod">
          <ac:chgData name="MATTEO DELLA ROCCA" userId="ed082793-34a1-4353-b9ee-b430c4e1632f" providerId="ADAL" clId="{E8ABB438-8C0B-4DE8-932B-B003881A3CF9}" dt="2024-02-01T15:27:34.906" v="1437" actId="14100"/>
          <ac:picMkLst>
            <pc:docMk/>
            <pc:sldMk cId="502275977" sldId="365"/>
            <ac:picMk id="3" creationId="{46EC27A4-EFA1-C6DC-C5FF-DC07A7D8FABE}"/>
          </ac:picMkLst>
        </pc:picChg>
        <pc:picChg chg="del">
          <ac:chgData name="MATTEO DELLA ROCCA" userId="ed082793-34a1-4353-b9ee-b430c4e1632f" providerId="ADAL" clId="{E8ABB438-8C0B-4DE8-932B-B003881A3CF9}" dt="2024-02-01T15:25:48.643" v="1401" actId="478"/>
          <ac:picMkLst>
            <pc:docMk/>
            <pc:sldMk cId="502275977" sldId="365"/>
            <ac:picMk id="3074" creationId="{9B56AECB-8EA2-9203-D7B7-11B0936BABB8}"/>
          </ac:picMkLst>
        </pc:picChg>
        <pc:picChg chg="del">
          <ac:chgData name="MATTEO DELLA ROCCA" userId="ed082793-34a1-4353-b9ee-b430c4e1632f" providerId="ADAL" clId="{E8ABB438-8C0B-4DE8-932B-B003881A3CF9}" dt="2024-02-01T15:25:47.533" v="1400" actId="478"/>
          <ac:picMkLst>
            <pc:docMk/>
            <pc:sldMk cId="502275977" sldId="365"/>
            <ac:picMk id="3076" creationId="{E0A3CABA-2639-4DC3-EBC8-3602B336B170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2T22:11:13.695" v="2919" actId="20577"/>
        <pc:sldMkLst>
          <pc:docMk/>
          <pc:sldMk cId="3285847593" sldId="366"/>
        </pc:sldMkLst>
        <pc:spChg chg="add mod">
          <ac:chgData name="MATTEO DELLA ROCCA" userId="ed082793-34a1-4353-b9ee-b430c4e1632f" providerId="ADAL" clId="{E8ABB438-8C0B-4DE8-932B-B003881A3CF9}" dt="2024-02-02T22:11:13.695" v="2919" actId="20577"/>
          <ac:spMkLst>
            <pc:docMk/>
            <pc:sldMk cId="3285847593" sldId="366"/>
            <ac:spMk id="8" creationId="{5EEA898D-954C-5286-58F8-1B99B52BEC73}"/>
          </ac:spMkLst>
        </pc:spChg>
        <pc:spChg chg="mod">
          <ac:chgData name="MATTEO DELLA ROCCA" userId="ed082793-34a1-4353-b9ee-b430c4e1632f" providerId="ADAL" clId="{E8ABB438-8C0B-4DE8-932B-B003881A3CF9}" dt="2024-02-01T15:28:22.672" v="1450" actId="1076"/>
          <ac:spMkLst>
            <pc:docMk/>
            <pc:sldMk cId="3285847593" sldId="366"/>
            <ac:spMk id="9" creationId="{C5289917-9BAA-9A8B-8F0E-B78E7B9D4201}"/>
          </ac:spMkLst>
        </pc:spChg>
        <pc:spChg chg="mod">
          <ac:chgData name="MATTEO DELLA ROCCA" userId="ed082793-34a1-4353-b9ee-b430c4e1632f" providerId="ADAL" clId="{E8ABB438-8C0B-4DE8-932B-B003881A3CF9}" dt="2024-02-01T15:28:31.091" v="1454" actId="1076"/>
          <ac:spMkLst>
            <pc:docMk/>
            <pc:sldMk cId="3285847593" sldId="366"/>
            <ac:spMk id="18" creationId="{BE658929-8361-BF71-BA31-B180D2A6FA91}"/>
          </ac:spMkLst>
        </pc:spChg>
        <pc:spChg chg="add mod">
          <ac:chgData name="MATTEO DELLA ROCCA" userId="ed082793-34a1-4353-b9ee-b430c4e1632f" providerId="ADAL" clId="{E8ABB438-8C0B-4DE8-932B-B003881A3CF9}" dt="2024-02-01T15:27:44.247" v="1440"/>
          <ac:spMkLst>
            <pc:docMk/>
            <pc:sldMk cId="3285847593" sldId="366"/>
            <ac:spMk id="25" creationId="{41F9353F-5553-4EEB-F90F-1299842F030A}"/>
          </ac:spMkLst>
        </pc:spChg>
        <pc:picChg chg="add">
          <ac:chgData name="MATTEO DELLA ROCCA" userId="ed082793-34a1-4353-b9ee-b430c4e1632f" providerId="ADAL" clId="{E8ABB438-8C0B-4DE8-932B-B003881A3CF9}" dt="2024-02-01T15:27:54.409" v="1441"/>
          <ac:picMkLst>
            <pc:docMk/>
            <pc:sldMk cId="3285847593" sldId="366"/>
            <ac:picMk id="2" creationId="{1C5055A7-50D8-ABF0-071E-600D9B5DF33D}"/>
          </ac:picMkLst>
        </pc:picChg>
        <pc:picChg chg="del">
          <ac:chgData name="MATTEO DELLA ROCCA" userId="ed082793-34a1-4353-b9ee-b430c4e1632f" providerId="ADAL" clId="{E8ABB438-8C0B-4DE8-932B-B003881A3CF9}" dt="2024-02-01T15:28:12.635" v="1444" actId="478"/>
          <ac:picMkLst>
            <pc:docMk/>
            <pc:sldMk cId="3285847593" sldId="366"/>
            <ac:picMk id="3" creationId="{91811602-6951-75A8-CCCB-2BDC293BA917}"/>
          </ac:picMkLst>
        </pc:picChg>
        <pc:picChg chg="add mod">
          <ac:chgData name="MATTEO DELLA ROCCA" userId="ed082793-34a1-4353-b9ee-b430c4e1632f" providerId="ADAL" clId="{E8ABB438-8C0B-4DE8-932B-B003881A3CF9}" dt="2024-02-01T15:44:42.487" v="1917" actId="1076"/>
          <ac:picMkLst>
            <pc:docMk/>
            <pc:sldMk cId="3285847593" sldId="366"/>
            <ac:picMk id="5" creationId="{969DB902-9E25-ECDC-D4DE-416ACC219293}"/>
          </ac:picMkLst>
        </pc:picChg>
        <pc:picChg chg="add del">
          <ac:chgData name="MATTEO DELLA ROCCA" userId="ed082793-34a1-4353-b9ee-b430c4e1632f" providerId="ADAL" clId="{E8ABB438-8C0B-4DE8-932B-B003881A3CF9}" dt="2024-02-01T15:28:48.425" v="1459" actId="22"/>
          <ac:picMkLst>
            <pc:docMk/>
            <pc:sldMk cId="3285847593" sldId="366"/>
            <ac:picMk id="7" creationId="{13196EA5-736E-0463-DC51-9305BDE5ED27}"/>
          </ac:picMkLst>
        </pc:picChg>
      </pc:sldChg>
      <pc:sldChg chg="add">
        <pc:chgData name="MATTEO DELLA ROCCA" userId="ed082793-34a1-4353-b9ee-b430c4e1632f" providerId="ADAL" clId="{E8ABB438-8C0B-4DE8-932B-B003881A3CF9}" dt="2024-02-01T15:31:55.231" v="1478"/>
        <pc:sldMkLst>
          <pc:docMk/>
          <pc:sldMk cId="401059228" sldId="367"/>
        </pc:sldMkLst>
      </pc:sldChg>
      <pc:sldChg chg="add">
        <pc:chgData name="MATTEO DELLA ROCCA" userId="ed082793-34a1-4353-b9ee-b430c4e1632f" providerId="ADAL" clId="{E8ABB438-8C0B-4DE8-932B-B003881A3CF9}" dt="2024-02-01T15:31:55.231" v="1478"/>
        <pc:sldMkLst>
          <pc:docMk/>
          <pc:sldMk cId="940359329" sldId="368"/>
        </pc:sldMkLst>
      </pc:sldChg>
      <pc:sldChg chg="addSp modSp add mod">
        <pc:chgData name="MATTEO DELLA ROCCA" userId="ed082793-34a1-4353-b9ee-b430c4e1632f" providerId="ADAL" clId="{E8ABB438-8C0B-4DE8-932B-B003881A3CF9}" dt="2024-02-09T09:22:48.880" v="3967" actId="1076"/>
        <pc:sldMkLst>
          <pc:docMk/>
          <pc:sldMk cId="1053120350" sldId="369"/>
        </pc:sldMkLst>
        <pc:spChg chg="mod">
          <ac:chgData name="MATTEO DELLA ROCCA" userId="ed082793-34a1-4353-b9ee-b430c4e1632f" providerId="ADAL" clId="{E8ABB438-8C0B-4DE8-932B-B003881A3CF9}" dt="2024-02-01T15:32:16.957" v="1482" actId="1076"/>
          <ac:spMkLst>
            <pc:docMk/>
            <pc:sldMk cId="1053120350" sldId="369"/>
            <ac:spMk id="2" creationId="{3442AEC4-3275-DD6F-65E1-0B13B528FC51}"/>
          </ac:spMkLst>
        </pc:spChg>
        <pc:spChg chg="add mod">
          <ac:chgData name="MATTEO DELLA ROCCA" userId="ed082793-34a1-4353-b9ee-b430c4e1632f" providerId="ADAL" clId="{E8ABB438-8C0B-4DE8-932B-B003881A3CF9}" dt="2024-02-09T09:22:45.633" v="3966" actId="20577"/>
          <ac:spMkLst>
            <pc:docMk/>
            <pc:sldMk cId="1053120350" sldId="369"/>
            <ac:spMk id="5" creationId="{51680219-9564-6C52-B5B8-E27088A8E413}"/>
          </ac:spMkLst>
        </pc:spChg>
        <pc:spChg chg="add mod">
          <ac:chgData name="MATTEO DELLA ROCCA" userId="ed082793-34a1-4353-b9ee-b430c4e1632f" providerId="ADAL" clId="{E8ABB438-8C0B-4DE8-932B-B003881A3CF9}" dt="2024-02-09T09:22:48.880" v="3967" actId="1076"/>
          <ac:spMkLst>
            <pc:docMk/>
            <pc:sldMk cId="1053120350" sldId="369"/>
            <ac:spMk id="6" creationId="{0F78DBA0-3494-0F65-1832-A16516555065}"/>
          </ac:spMkLst>
        </pc:spChg>
        <pc:spChg chg="mod">
          <ac:chgData name="MATTEO DELLA ROCCA" userId="ed082793-34a1-4353-b9ee-b430c4e1632f" providerId="ADAL" clId="{E8ABB438-8C0B-4DE8-932B-B003881A3CF9}" dt="2024-02-01T15:34:33.434" v="1710" actId="1076"/>
          <ac:spMkLst>
            <pc:docMk/>
            <pc:sldMk cId="1053120350" sldId="369"/>
            <ac:spMk id="13" creationId="{452E25F3-1663-6302-DE74-C989AA3A4EE8}"/>
          </ac:spMkLst>
        </pc:spChg>
        <pc:spChg chg="mod">
          <ac:chgData name="MATTEO DELLA ROCCA" userId="ed082793-34a1-4353-b9ee-b430c4e1632f" providerId="ADAL" clId="{E8ABB438-8C0B-4DE8-932B-B003881A3CF9}" dt="2024-02-01T15:32:29.368" v="1490" actId="1076"/>
          <ac:spMkLst>
            <pc:docMk/>
            <pc:sldMk cId="1053120350" sldId="369"/>
            <ac:spMk id="20" creationId="{A1BB07C4-8443-AD27-6E50-56FAB3FB5EE4}"/>
          </ac:spMkLst>
        </pc:spChg>
        <pc:picChg chg="mod">
          <ac:chgData name="MATTEO DELLA ROCCA" userId="ed082793-34a1-4353-b9ee-b430c4e1632f" providerId="ADAL" clId="{E8ABB438-8C0B-4DE8-932B-B003881A3CF9}" dt="2024-02-01T15:32:13.838" v="1481" actId="1076"/>
          <ac:picMkLst>
            <pc:docMk/>
            <pc:sldMk cId="1053120350" sldId="369"/>
            <ac:picMk id="18" creationId="{66199659-9EEB-B5D9-5011-D485365A06B1}"/>
          </ac:picMkLst>
        </pc:picChg>
        <pc:picChg chg="mod">
          <ac:chgData name="MATTEO DELLA ROCCA" userId="ed082793-34a1-4353-b9ee-b430c4e1632f" providerId="ADAL" clId="{E8ABB438-8C0B-4DE8-932B-B003881A3CF9}" dt="2024-02-01T15:32:13.838" v="1481" actId="1076"/>
          <ac:picMkLst>
            <pc:docMk/>
            <pc:sldMk cId="1053120350" sldId="369"/>
            <ac:picMk id="19" creationId="{6DE9F8D3-F04B-4420-0D90-D9B2A2053B99}"/>
          </ac:picMkLst>
        </pc:picChg>
        <pc:picChg chg="mod">
          <ac:chgData name="MATTEO DELLA ROCCA" userId="ed082793-34a1-4353-b9ee-b430c4e1632f" providerId="ADAL" clId="{E8ABB438-8C0B-4DE8-932B-B003881A3CF9}" dt="2024-02-01T15:32:13.838" v="1481" actId="1076"/>
          <ac:picMkLst>
            <pc:docMk/>
            <pc:sldMk cId="1053120350" sldId="369"/>
            <ac:picMk id="22" creationId="{47C52112-6443-BDEF-8EF1-3F658BBA32BA}"/>
          </ac:picMkLst>
        </pc:picChg>
        <pc:picChg chg="mod">
          <ac:chgData name="MATTEO DELLA ROCCA" userId="ed082793-34a1-4353-b9ee-b430c4e1632f" providerId="ADAL" clId="{E8ABB438-8C0B-4DE8-932B-B003881A3CF9}" dt="2024-02-01T15:32:13.838" v="1481" actId="1076"/>
          <ac:picMkLst>
            <pc:docMk/>
            <pc:sldMk cId="1053120350" sldId="369"/>
            <ac:picMk id="23" creationId="{A35C8B23-E4A7-D66B-9D55-1D06373F91AC}"/>
          </ac:picMkLst>
        </pc:picChg>
        <pc:picChg chg="mod">
          <ac:chgData name="MATTEO DELLA ROCCA" userId="ed082793-34a1-4353-b9ee-b430c4e1632f" providerId="ADAL" clId="{E8ABB438-8C0B-4DE8-932B-B003881A3CF9}" dt="2024-02-01T15:34:33.434" v="1710" actId="1076"/>
          <ac:picMkLst>
            <pc:docMk/>
            <pc:sldMk cId="1053120350" sldId="369"/>
            <ac:picMk id="29" creationId="{FB69EE44-8543-EC9E-5328-1B0FF2EA2B05}"/>
          </ac:picMkLst>
        </pc:picChg>
        <pc:picChg chg="mod">
          <ac:chgData name="MATTEO DELLA ROCCA" userId="ed082793-34a1-4353-b9ee-b430c4e1632f" providerId="ADAL" clId="{E8ABB438-8C0B-4DE8-932B-B003881A3CF9}" dt="2024-02-01T15:34:33.434" v="1710" actId="1076"/>
          <ac:picMkLst>
            <pc:docMk/>
            <pc:sldMk cId="1053120350" sldId="369"/>
            <ac:picMk id="30" creationId="{195DE1B0-C96E-D045-00DC-BB814B0A7CF2}"/>
          </ac:picMkLst>
        </pc:picChg>
        <pc:picChg chg="mod">
          <ac:chgData name="MATTEO DELLA ROCCA" userId="ed082793-34a1-4353-b9ee-b430c4e1632f" providerId="ADAL" clId="{E8ABB438-8C0B-4DE8-932B-B003881A3CF9}" dt="2024-02-01T15:34:33.434" v="1710" actId="1076"/>
          <ac:picMkLst>
            <pc:docMk/>
            <pc:sldMk cId="1053120350" sldId="369"/>
            <ac:picMk id="31" creationId="{E42899EF-1495-B0F3-B3B4-DC6611BBE7ED}"/>
          </ac:picMkLst>
        </pc:picChg>
        <pc:picChg chg="mod">
          <ac:chgData name="MATTEO DELLA ROCCA" userId="ed082793-34a1-4353-b9ee-b430c4e1632f" providerId="ADAL" clId="{E8ABB438-8C0B-4DE8-932B-B003881A3CF9}" dt="2024-02-01T15:34:33.434" v="1710" actId="1076"/>
          <ac:picMkLst>
            <pc:docMk/>
            <pc:sldMk cId="1053120350" sldId="369"/>
            <ac:picMk id="32" creationId="{E7E32755-530B-1413-8C66-6DE93790BFC9}"/>
          </ac:picMkLst>
        </pc:picChg>
        <pc:cxnChg chg="add mod">
          <ac:chgData name="MATTEO DELLA ROCCA" userId="ed082793-34a1-4353-b9ee-b430c4e1632f" providerId="ADAL" clId="{E8ABB438-8C0B-4DE8-932B-B003881A3CF9}" dt="2024-02-01T15:34:36.444" v="1711" actId="1076"/>
          <ac:cxnSpMkLst>
            <pc:docMk/>
            <pc:sldMk cId="1053120350" sldId="369"/>
            <ac:cxnSpMk id="4" creationId="{D2D8D1A4-3D53-A70D-ACA3-CBE83D127E9A}"/>
          </ac:cxnSpMkLst>
        </pc:cxnChg>
        <pc:cxnChg chg="mod">
          <ac:chgData name="MATTEO DELLA ROCCA" userId="ed082793-34a1-4353-b9ee-b430c4e1632f" providerId="ADAL" clId="{E8ABB438-8C0B-4DE8-932B-B003881A3CF9}" dt="2024-02-01T15:32:27.964" v="1488" actId="14100"/>
          <ac:cxnSpMkLst>
            <pc:docMk/>
            <pc:sldMk cId="1053120350" sldId="369"/>
            <ac:cxnSpMk id="12" creationId="{E94290CA-623B-388E-32F8-29DAF8989808}"/>
          </ac:cxnSpMkLst>
        </pc:cxnChg>
      </pc:sldChg>
      <pc:sldChg chg="addSp modSp add mod">
        <pc:chgData name="MATTEO DELLA ROCCA" userId="ed082793-34a1-4353-b9ee-b430c4e1632f" providerId="ADAL" clId="{E8ABB438-8C0B-4DE8-932B-B003881A3CF9}" dt="2024-02-01T15:50:06.856" v="1989" actId="1076"/>
        <pc:sldMkLst>
          <pc:docMk/>
          <pc:sldMk cId="1763701926" sldId="370"/>
        </pc:sldMkLst>
        <pc:spChg chg="mod">
          <ac:chgData name="MATTEO DELLA ROCCA" userId="ed082793-34a1-4353-b9ee-b430c4e1632f" providerId="ADAL" clId="{E8ABB438-8C0B-4DE8-932B-B003881A3CF9}" dt="2024-02-01T15:41:12.170" v="1883" actId="207"/>
          <ac:spMkLst>
            <pc:docMk/>
            <pc:sldMk cId="1763701926" sldId="370"/>
            <ac:spMk id="4" creationId="{97DAC22E-8413-DBF5-E8EA-8D2CF0B67A6B}"/>
          </ac:spMkLst>
        </pc:spChg>
        <pc:picChg chg="add mod">
          <ac:chgData name="MATTEO DELLA ROCCA" userId="ed082793-34a1-4353-b9ee-b430c4e1632f" providerId="ADAL" clId="{E8ABB438-8C0B-4DE8-932B-B003881A3CF9}" dt="2024-02-01T15:50:06.856" v="1989" actId="1076"/>
          <ac:picMkLst>
            <pc:docMk/>
            <pc:sldMk cId="1763701926" sldId="370"/>
            <ac:picMk id="5" creationId="{57C65164-EB14-B3AC-EAC9-A78AFFC8F5ED}"/>
          </ac:picMkLst>
        </pc:picChg>
        <pc:picChg chg="mod">
          <ac:chgData name="MATTEO DELLA ROCCA" userId="ed082793-34a1-4353-b9ee-b430c4e1632f" providerId="ADAL" clId="{E8ABB438-8C0B-4DE8-932B-B003881A3CF9}" dt="2024-02-01T15:42:05.256" v="1892" actId="14100"/>
          <ac:picMkLst>
            <pc:docMk/>
            <pc:sldMk cId="1763701926" sldId="370"/>
            <ac:picMk id="5126" creationId="{DA0C3913-D3A5-79AA-E211-91B6F2B7EB33}"/>
          </ac:picMkLst>
        </pc:picChg>
        <pc:picChg chg="mod">
          <ac:chgData name="MATTEO DELLA ROCCA" userId="ed082793-34a1-4353-b9ee-b430c4e1632f" providerId="ADAL" clId="{E8ABB438-8C0B-4DE8-932B-B003881A3CF9}" dt="2024-02-01T15:42:09.790" v="1895" actId="1076"/>
          <ac:picMkLst>
            <pc:docMk/>
            <pc:sldMk cId="1763701926" sldId="370"/>
            <ac:picMk id="5128" creationId="{F14E1F67-C96C-D0D0-45AC-B0502EA2D0D1}"/>
          </ac:picMkLst>
        </pc:picChg>
      </pc:sldChg>
      <pc:sldChg chg="addSp delSp modSp new mod modClrScheme chgLayout">
        <pc:chgData name="MATTEO DELLA ROCCA" userId="ed082793-34a1-4353-b9ee-b430c4e1632f" providerId="ADAL" clId="{E8ABB438-8C0B-4DE8-932B-B003881A3CF9}" dt="2024-02-05T14:34:02.791" v="3316" actId="20577"/>
        <pc:sldMkLst>
          <pc:docMk/>
          <pc:sldMk cId="3518907607" sldId="371"/>
        </pc:sldMkLst>
        <pc:spChg chg="mod ord">
          <ac:chgData name="MATTEO DELLA ROCCA" userId="ed082793-34a1-4353-b9ee-b430c4e1632f" providerId="ADAL" clId="{E8ABB438-8C0B-4DE8-932B-B003881A3CF9}" dt="2024-02-01T16:15:51.821" v="2436" actId="14100"/>
          <ac:spMkLst>
            <pc:docMk/>
            <pc:sldMk cId="3518907607" sldId="371"/>
            <ac:spMk id="2" creationId="{03DBF0E7-9F64-CF2F-7168-5F5D5EE58D3F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3" creationId="{AC302CC0-086B-AE39-9EE2-883D68751B4F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4" creationId="{67FDD11F-30D9-40C3-8EB9-59A3BA159C99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5" creationId="{D172BEE7-AC9D-7399-BCEB-96F221B17D5D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6" creationId="{15697000-7F0E-3B3E-84FA-B770DB4F0794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7" creationId="{C20F95F9-EB4E-6817-D580-B2E3F1E06EBD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8" creationId="{065389B4-F432-EAE6-E5A3-87F1DBE9CEC0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9" creationId="{8F544A40-9CB5-7F3A-DCBB-DC60FE2A76B4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10" creationId="{BAF8E18A-1AE4-402F-5794-1EA5301931D3}"/>
          </ac:spMkLst>
        </pc:spChg>
        <pc:spChg chg="add del mod">
          <ac:chgData name="MATTEO DELLA ROCCA" userId="ed082793-34a1-4353-b9ee-b430c4e1632f" providerId="ADAL" clId="{E8ABB438-8C0B-4DE8-932B-B003881A3CF9}" dt="2024-02-01T16:16:34.056" v="2440" actId="14100"/>
          <ac:spMkLst>
            <pc:docMk/>
            <pc:sldMk cId="3518907607" sldId="371"/>
            <ac:spMk id="12" creationId="{19653029-6D83-02CB-173E-7347B9AF8EB7}"/>
          </ac:spMkLst>
        </pc:spChg>
        <pc:spChg chg="add mod">
          <ac:chgData name="MATTEO DELLA ROCCA" userId="ed082793-34a1-4353-b9ee-b430c4e1632f" providerId="ADAL" clId="{E8ABB438-8C0B-4DE8-932B-B003881A3CF9}" dt="2024-02-05T14:34:02.791" v="3316" actId="20577"/>
          <ac:spMkLst>
            <pc:docMk/>
            <pc:sldMk cId="3518907607" sldId="371"/>
            <ac:spMk id="14" creationId="{4FC6A2C0-3A5C-0F7B-C28F-3B6EC6B2D14B}"/>
          </ac:spMkLst>
        </pc:spChg>
        <pc:spChg chg="add del mod">
          <ac:chgData name="MATTEO DELLA ROCCA" userId="ed082793-34a1-4353-b9ee-b430c4e1632f" providerId="ADAL" clId="{E8ABB438-8C0B-4DE8-932B-B003881A3CF9}" dt="2024-02-01T16:06:16.928" v="2351" actId="21"/>
          <ac:spMkLst>
            <pc:docMk/>
            <pc:sldMk cId="3518907607" sldId="371"/>
            <ac:spMk id="15" creationId="{DFAD6FC9-00F4-23AB-6050-173038227B04}"/>
          </ac:spMkLst>
        </pc:spChg>
        <pc:spChg chg="add del mod">
          <ac:chgData name="MATTEO DELLA ROCCA" userId="ed082793-34a1-4353-b9ee-b430c4e1632f" providerId="ADAL" clId="{E8ABB438-8C0B-4DE8-932B-B003881A3CF9}" dt="2024-02-01T16:06:16.928" v="2351" actId="21"/>
          <ac:spMkLst>
            <pc:docMk/>
            <pc:sldMk cId="3518907607" sldId="371"/>
            <ac:spMk id="17" creationId="{06F5B58D-4877-BE9B-870D-DAAC465F85B3}"/>
          </ac:spMkLst>
        </pc:spChg>
        <pc:spChg chg="add del mod">
          <ac:chgData name="MATTEO DELLA ROCCA" userId="ed082793-34a1-4353-b9ee-b430c4e1632f" providerId="ADAL" clId="{E8ABB438-8C0B-4DE8-932B-B003881A3CF9}" dt="2024-02-01T15:53:50.107" v="2121" actId="478"/>
          <ac:spMkLst>
            <pc:docMk/>
            <pc:sldMk cId="3518907607" sldId="371"/>
            <ac:spMk id="18" creationId="{2FAE879E-4835-351D-D9FE-F3D7D4F767A7}"/>
          </ac:spMkLst>
        </pc:spChg>
        <pc:spChg chg="add del mod">
          <ac:chgData name="MATTEO DELLA ROCCA" userId="ed082793-34a1-4353-b9ee-b430c4e1632f" providerId="ADAL" clId="{E8ABB438-8C0B-4DE8-932B-B003881A3CF9}" dt="2024-02-01T15:53:54.272" v="2125" actId="478"/>
          <ac:spMkLst>
            <pc:docMk/>
            <pc:sldMk cId="3518907607" sldId="371"/>
            <ac:spMk id="19" creationId="{11086844-6C2C-C159-C44D-1402BFF9C731}"/>
          </ac:spMkLst>
        </pc:spChg>
        <pc:spChg chg="add del mod ord">
          <ac:chgData name="MATTEO DELLA ROCCA" userId="ed082793-34a1-4353-b9ee-b430c4e1632f" providerId="ADAL" clId="{E8ABB438-8C0B-4DE8-932B-B003881A3CF9}" dt="2024-02-01T16:03:29.040" v="2301" actId="478"/>
          <ac:spMkLst>
            <pc:docMk/>
            <pc:sldMk cId="3518907607" sldId="371"/>
            <ac:spMk id="21" creationId="{633957BC-F588-A1A6-A35F-658DBD564443}"/>
          </ac:spMkLst>
        </pc:spChg>
        <pc:spChg chg="add mod">
          <ac:chgData name="MATTEO DELLA ROCCA" userId="ed082793-34a1-4353-b9ee-b430c4e1632f" providerId="ADAL" clId="{E8ABB438-8C0B-4DE8-932B-B003881A3CF9}" dt="2024-02-01T16:07:41.127" v="2382"/>
          <ac:spMkLst>
            <pc:docMk/>
            <pc:sldMk cId="3518907607" sldId="371"/>
            <ac:spMk id="23" creationId="{9E9ECDB6-B287-743F-B7F1-319ED1DF1BF9}"/>
          </ac:spMkLst>
        </pc:spChg>
        <pc:spChg chg="add del mod ord">
          <ac:chgData name="MATTEO DELLA ROCCA" userId="ed082793-34a1-4353-b9ee-b430c4e1632f" providerId="ADAL" clId="{E8ABB438-8C0B-4DE8-932B-B003881A3CF9}" dt="2024-02-01T16:09:00.322" v="2406" actId="478"/>
          <ac:spMkLst>
            <pc:docMk/>
            <pc:sldMk cId="3518907607" sldId="371"/>
            <ac:spMk id="25" creationId="{CAD49C05-AD22-0458-6E24-4E5014873B6E}"/>
          </ac:spMkLst>
        </pc:spChg>
        <pc:cxnChg chg="add mod">
          <ac:chgData name="MATTEO DELLA ROCCA" userId="ed082793-34a1-4353-b9ee-b430c4e1632f" providerId="ADAL" clId="{E8ABB438-8C0B-4DE8-932B-B003881A3CF9}" dt="2024-02-01T16:07:52.240" v="2385" actId="1076"/>
          <ac:cxnSpMkLst>
            <pc:docMk/>
            <pc:sldMk cId="3518907607" sldId="371"/>
            <ac:cxnSpMk id="20" creationId="{AAEA50D3-06A0-16C4-0D59-A6F1ABA1B175}"/>
          </ac:cxnSpMkLst>
        </pc:cxnChg>
        <pc:cxnChg chg="add mod">
          <ac:chgData name="MATTEO DELLA ROCCA" userId="ed082793-34a1-4353-b9ee-b430c4e1632f" providerId="ADAL" clId="{E8ABB438-8C0B-4DE8-932B-B003881A3CF9}" dt="2024-02-01T16:07:39.667" v="2381"/>
          <ac:cxnSpMkLst>
            <pc:docMk/>
            <pc:sldMk cId="3518907607" sldId="371"/>
            <ac:cxnSpMk id="24" creationId="{F00F42D4-02D0-9CF0-B5E8-43B953D47727}"/>
          </ac:cxnSpMkLst>
        </pc:cxnChg>
      </pc:sldChg>
      <pc:sldChg chg="delSp modSp add mod ord">
        <pc:chgData name="MATTEO DELLA ROCCA" userId="ed082793-34a1-4353-b9ee-b430c4e1632f" providerId="ADAL" clId="{E8ABB438-8C0B-4DE8-932B-B003881A3CF9}" dt="2024-02-01T16:14:15.003" v="2423" actId="1076"/>
        <pc:sldMkLst>
          <pc:docMk/>
          <pc:sldMk cId="1246490106" sldId="372"/>
        </pc:sldMkLst>
        <pc:spChg chg="mod">
          <ac:chgData name="MATTEO DELLA ROCCA" userId="ed082793-34a1-4353-b9ee-b430c4e1632f" providerId="ADAL" clId="{E8ABB438-8C0B-4DE8-932B-B003881A3CF9}" dt="2024-02-01T15:50:00.921" v="1987" actId="20577"/>
          <ac:spMkLst>
            <pc:docMk/>
            <pc:sldMk cId="1246490106" sldId="372"/>
            <ac:spMk id="2" creationId="{89CA1182-5F3C-C535-D9B4-12CCAC076A03}"/>
          </ac:spMkLst>
        </pc:spChg>
        <pc:spChg chg="mod">
          <ac:chgData name="MATTEO DELLA ROCCA" userId="ed082793-34a1-4353-b9ee-b430c4e1632f" providerId="ADAL" clId="{E8ABB438-8C0B-4DE8-932B-B003881A3CF9}" dt="2024-02-01T15:49:48.134" v="1969" actId="14100"/>
          <ac:spMkLst>
            <pc:docMk/>
            <pc:sldMk cId="1246490106" sldId="372"/>
            <ac:spMk id="4" creationId="{32F6917E-49A1-989D-D12A-7D8E8C108485}"/>
          </ac:spMkLst>
        </pc:spChg>
        <pc:picChg chg="del">
          <ac:chgData name="MATTEO DELLA ROCCA" userId="ed082793-34a1-4353-b9ee-b430c4e1632f" providerId="ADAL" clId="{E8ABB438-8C0B-4DE8-932B-B003881A3CF9}" dt="2024-02-01T15:48:42.816" v="1951" actId="478"/>
          <ac:picMkLst>
            <pc:docMk/>
            <pc:sldMk cId="1246490106" sldId="372"/>
            <ac:picMk id="5" creationId="{423674C9-9AC8-0658-F6E3-8BFB4968BE7C}"/>
          </ac:picMkLst>
        </pc:picChg>
        <pc:picChg chg="mod">
          <ac:chgData name="MATTEO DELLA ROCCA" userId="ed082793-34a1-4353-b9ee-b430c4e1632f" providerId="ADAL" clId="{E8ABB438-8C0B-4DE8-932B-B003881A3CF9}" dt="2024-02-01T16:14:15.003" v="2423" actId="1076"/>
          <ac:picMkLst>
            <pc:docMk/>
            <pc:sldMk cId="1246490106" sldId="372"/>
            <ac:picMk id="5126" creationId="{2F8C5DC8-BD6C-FF8A-EE50-FA08E6618839}"/>
          </ac:picMkLst>
        </pc:picChg>
        <pc:picChg chg="mod">
          <ac:chgData name="MATTEO DELLA ROCCA" userId="ed082793-34a1-4353-b9ee-b430c4e1632f" providerId="ADAL" clId="{E8ABB438-8C0B-4DE8-932B-B003881A3CF9}" dt="2024-02-01T16:14:13.446" v="2422" actId="1076"/>
          <ac:picMkLst>
            <pc:docMk/>
            <pc:sldMk cId="1246490106" sldId="372"/>
            <ac:picMk id="5128" creationId="{BD21A038-38EC-37FF-2B66-FBCAF5068CBD}"/>
          </ac:picMkLst>
        </pc:picChg>
      </pc:sldChg>
      <pc:sldChg chg="modSp mod">
        <pc:chgData name="MATTEO DELLA ROCCA" userId="ed082793-34a1-4353-b9ee-b430c4e1632f" providerId="ADAL" clId="{E8ABB438-8C0B-4DE8-932B-B003881A3CF9}" dt="2024-02-05T14:33:30.302" v="3315" actId="1076"/>
        <pc:sldMkLst>
          <pc:docMk/>
          <pc:sldMk cId="3496525164" sldId="373"/>
        </pc:sldMkLst>
        <pc:spChg chg="mod">
          <ac:chgData name="MATTEO DELLA ROCCA" userId="ed082793-34a1-4353-b9ee-b430c4e1632f" providerId="ADAL" clId="{E8ABB438-8C0B-4DE8-932B-B003881A3CF9}" dt="2024-02-05T14:32:27.203" v="3281" actId="1076"/>
          <ac:spMkLst>
            <pc:docMk/>
            <pc:sldMk cId="3496525164" sldId="373"/>
            <ac:spMk id="10" creationId="{A4EDF681-0571-FC71-0EC3-9698BF81B709}"/>
          </ac:spMkLst>
        </pc:spChg>
        <pc:spChg chg="mod">
          <ac:chgData name="MATTEO DELLA ROCCA" userId="ed082793-34a1-4353-b9ee-b430c4e1632f" providerId="ADAL" clId="{E8ABB438-8C0B-4DE8-932B-B003881A3CF9}" dt="2024-02-05T14:33:25.712" v="3314" actId="403"/>
          <ac:spMkLst>
            <pc:docMk/>
            <pc:sldMk cId="3496525164" sldId="373"/>
            <ac:spMk id="11" creationId="{470A474C-8AA4-4632-B58D-6CBAD0AFF663}"/>
          </ac:spMkLst>
        </pc:spChg>
        <pc:spChg chg="mod">
          <ac:chgData name="MATTEO DELLA ROCCA" userId="ed082793-34a1-4353-b9ee-b430c4e1632f" providerId="ADAL" clId="{E8ABB438-8C0B-4DE8-932B-B003881A3CF9}" dt="2024-02-05T14:33:30.302" v="3315" actId="1076"/>
          <ac:spMkLst>
            <pc:docMk/>
            <pc:sldMk cId="3496525164" sldId="373"/>
            <ac:spMk id="12" creationId="{D963FAB1-E8A0-6F13-385C-92D024640FD8}"/>
          </ac:spMkLst>
        </pc:spChg>
      </pc:sldChg>
      <pc:sldChg chg="modSp mod">
        <pc:chgData name="MATTEO DELLA ROCCA" userId="ed082793-34a1-4353-b9ee-b430c4e1632f" providerId="ADAL" clId="{E8ABB438-8C0B-4DE8-932B-B003881A3CF9}" dt="2024-02-05T14:13:23.954" v="2932" actId="1076"/>
        <pc:sldMkLst>
          <pc:docMk/>
          <pc:sldMk cId="3788379158" sldId="374"/>
        </pc:sldMkLst>
        <pc:picChg chg="mod">
          <ac:chgData name="MATTEO DELLA ROCCA" userId="ed082793-34a1-4353-b9ee-b430c4e1632f" providerId="ADAL" clId="{E8ABB438-8C0B-4DE8-932B-B003881A3CF9}" dt="2024-02-05T14:13:23.954" v="2932" actId="1076"/>
          <ac:picMkLst>
            <pc:docMk/>
            <pc:sldMk cId="3788379158" sldId="374"/>
            <ac:picMk id="3" creationId="{6DF3BF02-54E8-3494-C5A5-8A95F3F84E92}"/>
          </ac:picMkLst>
        </pc:picChg>
      </pc:sldChg>
      <pc:sldChg chg="addSp delSp modSp add mod modClrScheme chgLayout">
        <pc:chgData name="MATTEO DELLA ROCCA" userId="ed082793-34a1-4353-b9ee-b430c4e1632f" providerId="ADAL" clId="{E8ABB438-8C0B-4DE8-932B-B003881A3CF9}" dt="2024-02-01T16:17:41.252" v="2498" actId="20577"/>
        <pc:sldMkLst>
          <pc:docMk/>
          <pc:sldMk cId="2378180900" sldId="375"/>
        </pc:sldMkLst>
        <pc:spChg chg="del mod ord">
          <ac:chgData name="MATTEO DELLA ROCCA" userId="ed082793-34a1-4353-b9ee-b430c4e1632f" providerId="ADAL" clId="{E8ABB438-8C0B-4DE8-932B-B003881A3CF9}" dt="2024-02-01T16:08:17.754" v="2391" actId="478"/>
          <ac:spMkLst>
            <pc:docMk/>
            <pc:sldMk cId="2378180900" sldId="375"/>
            <ac:spMk id="2" creationId="{5B90F71D-5CF0-8DC9-219B-5D4A6ABF4692}"/>
          </ac:spMkLst>
        </pc:spChg>
        <pc:spChg chg="add del mod ord">
          <ac:chgData name="MATTEO DELLA ROCCA" userId="ed082793-34a1-4353-b9ee-b430c4e1632f" providerId="ADAL" clId="{E8ABB438-8C0B-4DE8-932B-B003881A3CF9}" dt="2024-02-01T16:04:52.124" v="2324" actId="478"/>
          <ac:spMkLst>
            <pc:docMk/>
            <pc:sldMk cId="2378180900" sldId="375"/>
            <ac:spMk id="3" creationId="{F7343996-6CF1-BB81-090B-D5AD6ACE8298}"/>
          </ac:spMkLst>
        </pc:spChg>
        <pc:spChg chg="add del mod ord">
          <ac:chgData name="MATTEO DELLA ROCCA" userId="ed082793-34a1-4353-b9ee-b430c4e1632f" providerId="ADAL" clId="{E8ABB438-8C0B-4DE8-932B-B003881A3CF9}" dt="2024-02-01T16:05:00.659" v="2326" actId="478"/>
          <ac:spMkLst>
            <pc:docMk/>
            <pc:sldMk cId="2378180900" sldId="375"/>
            <ac:spMk id="4" creationId="{29EA7A77-3B1B-A2FE-6B55-AE98AB4F9734}"/>
          </ac:spMkLst>
        </pc:spChg>
        <pc:spChg chg="add del mod">
          <ac:chgData name="MATTEO DELLA ROCCA" userId="ed082793-34a1-4353-b9ee-b430c4e1632f" providerId="ADAL" clId="{E8ABB438-8C0B-4DE8-932B-B003881A3CF9}" dt="2024-02-01T16:08:19.706" v="2393" actId="478"/>
          <ac:spMkLst>
            <pc:docMk/>
            <pc:sldMk cId="2378180900" sldId="375"/>
            <ac:spMk id="6" creationId="{3146647E-2C50-5D07-2404-1DDF7DFC5F42}"/>
          </ac:spMkLst>
        </pc:spChg>
        <pc:spChg chg="add mod">
          <ac:chgData name="MATTEO DELLA ROCCA" userId="ed082793-34a1-4353-b9ee-b430c4e1632f" providerId="ADAL" clId="{E8ABB438-8C0B-4DE8-932B-B003881A3CF9}" dt="2024-02-01T16:08:20.792" v="2394"/>
          <ac:spMkLst>
            <pc:docMk/>
            <pc:sldMk cId="2378180900" sldId="375"/>
            <ac:spMk id="7" creationId="{85BE1464-55B1-B350-FBCB-DAD245450EFC}"/>
          </ac:spMkLst>
        </pc:spChg>
        <pc:spChg chg="add mod">
          <ac:chgData name="MATTEO DELLA ROCCA" userId="ed082793-34a1-4353-b9ee-b430c4e1632f" providerId="ADAL" clId="{E8ABB438-8C0B-4DE8-932B-B003881A3CF9}" dt="2024-02-01T16:08:38.722" v="2402" actId="1076"/>
          <ac:spMkLst>
            <pc:docMk/>
            <pc:sldMk cId="2378180900" sldId="375"/>
            <ac:spMk id="9" creationId="{39846148-CEB4-671F-FCFD-B03CF0FC9A3F}"/>
          </ac:spMkLst>
        </pc:spChg>
        <pc:spChg chg="add mod">
          <ac:chgData name="MATTEO DELLA ROCCA" userId="ed082793-34a1-4353-b9ee-b430c4e1632f" providerId="ADAL" clId="{E8ABB438-8C0B-4DE8-932B-B003881A3CF9}" dt="2024-02-01T16:15:30.013" v="2431" actId="14100"/>
          <ac:spMkLst>
            <pc:docMk/>
            <pc:sldMk cId="2378180900" sldId="375"/>
            <ac:spMk id="11" creationId="{F1B921C4-3F7F-AA53-48B9-4A8245242A7E}"/>
          </ac:spMkLst>
        </pc:spChg>
        <pc:spChg chg="mod">
          <ac:chgData name="MATTEO DELLA ROCCA" userId="ed082793-34a1-4353-b9ee-b430c4e1632f" providerId="ADAL" clId="{E8ABB438-8C0B-4DE8-932B-B003881A3CF9}" dt="2024-02-01T16:15:33.287" v="2432" actId="1076"/>
          <ac:spMkLst>
            <pc:docMk/>
            <pc:sldMk cId="2378180900" sldId="375"/>
            <ac:spMk id="12" creationId="{AA9B5054-06E3-814E-CA58-69413BFE76BE}"/>
          </ac:spMkLst>
        </pc:spChg>
        <pc:spChg chg="mod">
          <ac:chgData name="MATTEO DELLA ROCCA" userId="ed082793-34a1-4353-b9ee-b430c4e1632f" providerId="ADAL" clId="{E8ABB438-8C0B-4DE8-932B-B003881A3CF9}" dt="2024-02-01T16:17:41.252" v="2498" actId="20577"/>
          <ac:spMkLst>
            <pc:docMk/>
            <pc:sldMk cId="2378180900" sldId="375"/>
            <ac:spMk id="14" creationId="{6A42F5B1-4D22-FA5B-6BFD-89DCC5DC1882}"/>
          </ac:spMkLst>
        </pc:spChg>
        <pc:spChg chg="del">
          <ac:chgData name="MATTEO DELLA ROCCA" userId="ed082793-34a1-4353-b9ee-b430c4e1632f" providerId="ADAL" clId="{E8ABB438-8C0B-4DE8-932B-B003881A3CF9}" dt="2024-02-01T15:59:58.779" v="2205" actId="478"/>
          <ac:spMkLst>
            <pc:docMk/>
            <pc:sldMk cId="2378180900" sldId="375"/>
            <ac:spMk id="15" creationId="{38FB96EC-4496-D245-F944-E255C20A01A5}"/>
          </ac:spMkLst>
        </pc:spChg>
        <pc:spChg chg="del">
          <ac:chgData name="MATTEO DELLA ROCCA" userId="ed082793-34a1-4353-b9ee-b430c4e1632f" providerId="ADAL" clId="{E8ABB438-8C0B-4DE8-932B-B003881A3CF9}" dt="2024-02-01T15:59:59.737" v="2206" actId="478"/>
          <ac:spMkLst>
            <pc:docMk/>
            <pc:sldMk cId="2378180900" sldId="375"/>
            <ac:spMk id="17" creationId="{8B497F8C-13E7-95CD-9186-D8F03AF86B7F}"/>
          </ac:spMkLst>
        </pc:spChg>
        <pc:cxnChg chg="add mod">
          <ac:chgData name="MATTEO DELLA ROCCA" userId="ed082793-34a1-4353-b9ee-b430c4e1632f" providerId="ADAL" clId="{E8ABB438-8C0B-4DE8-932B-B003881A3CF9}" dt="2024-02-01T16:08:20.792" v="2394"/>
          <ac:cxnSpMkLst>
            <pc:docMk/>
            <pc:sldMk cId="2378180900" sldId="375"/>
            <ac:cxnSpMk id="8" creationId="{7A3F85E1-DE8E-EAEC-1A19-2604B15567E4}"/>
          </ac:cxnSpMkLst>
        </pc:cxnChg>
        <pc:cxnChg chg="add mod">
          <ac:chgData name="MATTEO DELLA ROCCA" userId="ed082793-34a1-4353-b9ee-b430c4e1632f" providerId="ADAL" clId="{E8ABB438-8C0B-4DE8-932B-B003881A3CF9}" dt="2024-02-01T16:08:38.722" v="2402" actId="1076"/>
          <ac:cxnSpMkLst>
            <pc:docMk/>
            <pc:sldMk cId="2378180900" sldId="375"/>
            <ac:cxnSpMk id="10" creationId="{35636C1B-A4DE-FCD6-7B24-AE84E9E6411D}"/>
          </ac:cxnSpMkLst>
        </pc:cxnChg>
        <pc:cxnChg chg="add mod">
          <ac:chgData name="MATTEO DELLA ROCCA" userId="ed082793-34a1-4353-b9ee-b430c4e1632f" providerId="ADAL" clId="{E8ABB438-8C0B-4DE8-932B-B003881A3CF9}" dt="2024-02-01T16:08:46.182" v="2403"/>
          <ac:cxnSpMkLst>
            <pc:docMk/>
            <pc:sldMk cId="2378180900" sldId="375"/>
            <ac:cxnSpMk id="13" creationId="{90A1538B-C9B0-BB3D-723F-75AB8845A706}"/>
          </ac:cxnSpMkLst>
        </pc:cxnChg>
        <pc:cxnChg chg="del">
          <ac:chgData name="MATTEO DELLA ROCCA" userId="ed082793-34a1-4353-b9ee-b430c4e1632f" providerId="ADAL" clId="{E8ABB438-8C0B-4DE8-932B-B003881A3CF9}" dt="2024-02-01T16:08:18.747" v="2392" actId="478"/>
          <ac:cxnSpMkLst>
            <pc:docMk/>
            <pc:sldMk cId="2378180900" sldId="375"/>
            <ac:cxnSpMk id="20" creationId="{8498551B-7573-9134-6182-4902AA3875FF}"/>
          </ac:cxnSpMkLst>
        </pc:cxnChg>
      </pc:sldChg>
      <pc:sldChg chg="addSp delSp modSp add mod modClrScheme chgLayout">
        <pc:chgData name="MATTEO DELLA ROCCA" userId="ed082793-34a1-4353-b9ee-b430c4e1632f" providerId="ADAL" clId="{E8ABB438-8C0B-4DE8-932B-B003881A3CF9}" dt="2024-02-01T16:15:58.828" v="2438" actId="14100"/>
        <pc:sldMkLst>
          <pc:docMk/>
          <pc:sldMk cId="2687211941" sldId="376"/>
        </pc:sldMkLst>
        <pc:spChg chg="del">
          <ac:chgData name="MATTEO DELLA ROCCA" userId="ed082793-34a1-4353-b9ee-b430c4e1632f" providerId="ADAL" clId="{E8ABB438-8C0B-4DE8-932B-B003881A3CF9}" dt="2024-02-01T16:08:01.059" v="2387" actId="478"/>
          <ac:spMkLst>
            <pc:docMk/>
            <pc:sldMk cId="2687211941" sldId="376"/>
            <ac:spMk id="2" creationId="{6F14A0DF-EECB-8DB0-7BAE-ADA29BEC71FF}"/>
          </ac:spMkLst>
        </pc:spChg>
        <pc:spChg chg="add del mod">
          <ac:chgData name="MATTEO DELLA ROCCA" userId="ed082793-34a1-4353-b9ee-b430c4e1632f" providerId="ADAL" clId="{E8ABB438-8C0B-4DE8-932B-B003881A3CF9}" dt="2024-02-01T16:08:05.086" v="2389" actId="478"/>
          <ac:spMkLst>
            <pc:docMk/>
            <pc:sldMk cId="2687211941" sldId="376"/>
            <ac:spMk id="4" creationId="{CAF78D7B-4C45-9E09-899A-D89670F7AF1E}"/>
          </ac:spMkLst>
        </pc:spChg>
        <pc:spChg chg="add mod">
          <ac:chgData name="MATTEO DELLA ROCCA" userId="ed082793-34a1-4353-b9ee-b430c4e1632f" providerId="ADAL" clId="{E8ABB438-8C0B-4DE8-932B-B003881A3CF9}" dt="2024-02-01T16:15:58.828" v="2438" actId="14100"/>
          <ac:spMkLst>
            <pc:docMk/>
            <pc:sldMk cId="2687211941" sldId="376"/>
            <ac:spMk id="5" creationId="{11285A25-6A16-E0F3-B5D0-425D2D987465}"/>
          </ac:spMkLst>
        </pc:spChg>
        <pc:spChg chg="add del mod ord">
          <ac:chgData name="MATTEO DELLA ROCCA" userId="ed082793-34a1-4353-b9ee-b430c4e1632f" providerId="ADAL" clId="{E8ABB438-8C0B-4DE8-932B-B003881A3CF9}" dt="2024-02-01T16:09:03.941" v="2408" actId="478"/>
          <ac:spMkLst>
            <pc:docMk/>
            <pc:sldMk cId="2687211941" sldId="376"/>
            <ac:spMk id="7" creationId="{13B0942E-86F2-ED7F-E37F-414518C79143}"/>
          </ac:spMkLst>
        </pc:spChg>
        <pc:spChg chg="add del mod ord">
          <ac:chgData name="MATTEO DELLA ROCCA" userId="ed082793-34a1-4353-b9ee-b430c4e1632f" providerId="ADAL" clId="{E8ABB438-8C0B-4DE8-932B-B003881A3CF9}" dt="2024-02-01T16:09:02.870" v="2407" actId="478"/>
          <ac:spMkLst>
            <pc:docMk/>
            <pc:sldMk cId="2687211941" sldId="376"/>
            <ac:spMk id="8" creationId="{4037B295-286E-0C89-2AAB-E19ACC295004}"/>
          </ac:spMkLst>
        </pc:spChg>
        <pc:spChg chg="del">
          <ac:chgData name="MATTEO DELLA ROCCA" userId="ed082793-34a1-4353-b9ee-b430c4e1632f" providerId="ADAL" clId="{E8ABB438-8C0B-4DE8-932B-B003881A3CF9}" dt="2024-02-01T16:06:50.419" v="2364" actId="478"/>
          <ac:spMkLst>
            <pc:docMk/>
            <pc:sldMk cId="2687211941" sldId="376"/>
            <ac:spMk id="12" creationId="{D7F70EEE-A5A6-C373-B950-0D20107F710A}"/>
          </ac:spMkLst>
        </pc:spChg>
        <pc:spChg chg="del">
          <ac:chgData name="MATTEO DELLA ROCCA" userId="ed082793-34a1-4353-b9ee-b430c4e1632f" providerId="ADAL" clId="{E8ABB438-8C0B-4DE8-932B-B003881A3CF9}" dt="2024-02-01T16:06:51.669" v="2365" actId="478"/>
          <ac:spMkLst>
            <pc:docMk/>
            <pc:sldMk cId="2687211941" sldId="376"/>
            <ac:spMk id="14" creationId="{DCB2072B-BFA3-7878-6B57-B6414A651CDC}"/>
          </ac:spMkLst>
        </pc:spChg>
        <pc:spChg chg="add mod">
          <ac:chgData name="MATTEO DELLA ROCCA" userId="ed082793-34a1-4353-b9ee-b430c4e1632f" providerId="ADAL" clId="{E8ABB438-8C0B-4DE8-932B-B003881A3CF9}" dt="2024-02-01T16:14:49.183" v="2424" actId="14100"/>
          <ac:spMkLst>
            <pc:docMk/>
            <pc:sldMk cId="2687211941" sldId="376"/>
            <ac:spMk id="15" creationId="{DFAD6FC9-00F4-23AB-6050-173038227B04}"/>
          </ac:spMkLst>
        </pc:spChg>
        <pc:spChg chg="add mod">
          <ac:chgData name="MATTEO DELLA ROCCA" userId="ed082793-34a1-4353-b9ee-b430c4e1632f" providerId="ADAL" clId="{E8ABB438-8C0B-4DE8-932B-B003881A3CF9}" dt="2024-02-01T16:15:08.241" v="2426" actId="1076"/>
          <ac:spMkLst>
            <pc:docMk/>
            <pc:sldMk cId="2687211941" sldId="376"/>
            <ac:spMk id="17" creationId="{06F5B58D-4877-BE9B-870D-DAAC465F85B3}"/>
          </ac:spMkLst>
        </pc:spChg>
        <pc:cxnChg chg="add mod">
          <ac:chgData name="MATTEO DELLA ROCCA" userId="ed082793-34a1-4353-b9ee-b430c4e1632f" providerId="ADAL" clId="{E8ABB438-8C0B-4DE8-932B-B003881A3CF9}" dt="2024-02-01T16:08:01.482" v="2388"/>
          <ac:cxnSpMkLst>
            <pc:docMk/>
            <pc:sldMk cId="2687211941" sldId="376"/>
            <ac:cxnSpMk id="6" creationId="{37180010-7917-8A45-AFDC-9737780065EE}"/>
          </ac:cxnSpMkLst>
        </pc:cxnChg>
        <pc:cxnChg chg="del">
          <ac:chgData name="MATTEO DELLA ROCCA" userId="ed082793-34a1-4353-b9ee-b430c4e1632f" providerId="ADAL" clId="{E8ABB438-8C0B-4DE8-932B-B003881A3CF9}" dt="2024-02-01T16:07:58.053" v="2386" actId="478"/>
          <ac:cxnSpMkLst>
            <pc:docMk/>
            <pc:sldMk cId="2687211941" sldId="376"/>
            <ac:cxnSpMk id="20" creationId="{2605ED7A-F94F-8CF0-A1BD-5E183B1E6727}"/>
          </ac:cxnSpMkLst>
        </pc:cxnChg>
      </pc:sldChg>
      <pc:sldChg chg="addSp delSp modSp add mod">
        <pc:chgData name="MATTEO DELLA ROCCA" userId="ed082793-34a1-4353-b9ee-b430c4e1632f" providerId="ADAL" clId="{E8ABB438-8C0B-4DE8-932B-B003881A3CF9}" dt="2024-02-01T16:27:49.107" v="2782" actId="478"/>
        <pc:sldMkLst>
          <pc:docMk/>
          <pc:sldMk cId="4126962516" sldId="377"/>
        </pc:sldMkLst>
        <pc:spChg chg="add mod">
          <ac:chgData name="MATTEO DELLA ROCCA" userId="ed082793-34a1-4353-b9ee-b430c4e1632f" providerId="ADAL" clId="{E8ABB438-8C0B-4DE8-932B-B003881A3CF9}" dt="2024-02-01T16:22:50.149" v="2562" actId="1076"/>
          <ac:spMkLst>
            <pc:docMk/>
            <pc:sldMk cId="4126962516" sldId="377"/>
            <ac:spMk id="2" creationId="{89240673-6FBF-473C-C036-BC7D1C564F9D}"/>
          </ac:spMkLst>
        </pc:spChg>
        <pc:spChg chg="add mod">
          <ac:chgData name="MATTEO DELLA ROCCA" userId="ed082793-34a1-4353-b9ee-b430c4e1632f" providerId="ADAL" clId="{E8ABB438-8C0B-4DE8-932B-B003881A3CF9}" dt="2024-02-01T16:23:05.379" v="2564" actId="1076"/>
          <ac:spMkLst>
            <pc:docMk/>
            <pc:sldMk cId="4126962516" sldId="377"/>
            <ac:spMk id="4" creationId="{8CC6F01A-69F9-6CE7-4189-01C35F872955}"/>
          </ac:spMkLst>
        </pc:spChg>
        <pc:spChg chg="mod">
          <ac:chgData name="MATTEO DELLA ROCCA" userId="ed082793-34a1-4353-b9ee-b430c4e1632f" providerId="ADAL" clId="{E8ABB438-8C0B-4DE8-932B-B003881A3CF9}" dt="2024-02-01T16:27:20.106" v="2742" actId="20577"/>
          <ac:spMkLst>
            <pc:docMk/>
            <pc:sldMk cId="4126962516" sldId="377"/>
            <ac:spMk id="8" creationId="{FD7EAB9D-823D-9365-26DC-43ACF6A6820A}"/>
          </ac:spMkLst>
        </pc:spChg>
        <pc:spChg chg="add mod">
          <ac:chgData name="MATTEO DELLA ROCCA" userId="ed082793-34a1-4353-b9ee-b430c4e1632f" providerId="ADAL" clId="{E8ABB438-8C0B-4DE8-932B-B003881A3CF9}" dt="2024-02-01T16:23:33.052" v="2567" actId="20577"/>
          <ac:spMkLst>
            <pc:docMk/>
            <pc:sldMk cId="4126962516" sldId="377"/>
            <ac:spMk id="9" creationId="{01981587-FF7D-3BD1-9C56-1A2CC61336FB}"/>
          </ac:spMkLst>
        </pc:spChg>
        <pc:spChg chg="add mod">
          <ac:chgData name="MATTEO DELLA ROCCA" userId="ed082793-34a1-4353-b9ee-b430c4e1632f" providerId="ADAL" clId="{E8ABB438-8C0B-4DE8-932B-B003881A3CF9}" dt="2024-02-01T16:23:34.561" v="2568" actId="20577"/>
          <ac:spMkLst>
            <pc:docMk/>
            <pc:sldMk cId="4126962516" sldId="377"/>
            <ac:spMk id="10" creationId="{399C2E2B-A708-648C-FE3F-1894109CA0E8}"/>
          </ac:spMkLst>
        </pc:spChg>
        <pc:spChg chg="add mod">
          <ac:chgData name="MATTEO DELLA ROCCA" userId="ed082793-34a1-4353-b9ee-b430c4e1632f" providerId="ADAL" clId="{E8ABB438-8C0B-4DE8-932B-B003881A3CF9}" dt="2024-02-01T16:24:23.744" v="2611"/>
          <ac:spMkLst>
            <pc:docMk/>
            <pc:sldMk cId="4126962516" sldId="377"/>
            <ac:spMk id="11" creationId="{AFD1798B-EC86-5E39-CAD7-133B85BF1FE6}"/>
          </ac:spMkLst>
        </pc:spChg>
        <pc:spChg chg="add mod">
          <ac:chgData name="MATTEO DELLA ROCCA" userId="ed082793-34a1-4353-b9ee-b430c4e1632f" providerId="ADAL" clId="{E8ABB438-8C0B-4DE8-932B-B003881A3CF9}" dt="2024-02-01T16:24:33.557" v="2615" actId="1076"/>
          <ac:spMkLst>
            <pc:docMk/>
            <pc:sldMk cId="4126962516" sldId="377"/>
            <ac:spMk id="13" creationId="{149F0334-5ECB-8BB1-B952-1053B4DFFE0D}"/>
          </ac:spMkLst>
        </pc:spChg>
        <pc:spChg chg="mod">
          <ac:chgData name="MATTEO DELLA ROCCA" userId="ed082793-34a1-4353-b9ee-b430c4e1632f" providerId="ADAL" clId="{E8ABB438-8C0B-4DE8-932B-B003881A3CF9}" dt="2024-02-01T16:27:29.892" v="2757" actId="1076"/>
          <ac:spMkLst>
            <pc:docMk/>
            <pc:sldMk cId="4126962516" sldId="377"/>
            <ac:spMk id="14" creationId="{6F3A7119-C234-39B3-3670-C03B28466174}"/>
          </ac:spMkLst>
        </pc:spChg>
        <pc:spChg chg="mod">
          <ac:chgData name="MATTEO DELLA ROCCA" userId="ed082793-34a1-4353-b9ee-b430c4e1632f" providerId="ADAL" clId="{E8ABB438-8C0B-4DE8-932B-B003881A3CF9}" dt="2024-02-01T16:27:02.231" v="2733" actId="1076"/>
          <ac:spMkLst>
            <pc:docMk/>
            <pc:sldMk cId="4126962516" sldId="377"/>
            <ac:spMk id="17" creationId="{0B148A16-CF08-3D0B-CF6B-7705E8133E69}"/>
          </ac:spMkLst>
        </pc:spChg>
        <pc:spChg chg="add mod">
          <ac:chgData name="MATTEO DELLA ROCCA" userId="ed082793-34a1-4353-b9ee-b430c4e1632f" providerId="ADAL" clId="{E8ABB438-8C0B-4DE8-932B-B003881A3CF9}" dt="2024-02-01T16:24:50.208" v="2623" actId="6549"/>
          <ac:spMkLst>
            <pc:docMk/>
            <pc:sldMk cId="4126962516" sldId="377"/>
            <ac:spMk id="19" creationId="{BF1D06F9-CDCC-70A0-7D49-9F525AE8AFF9}"/>
          </ac:spMkLst>
        </pc:spChg>
        <pc:spChg chg="mod">
          <ac:chgData name="MATTEO DELLA ROCCA" userId="ed082793-34a1-4353-b9ee-b430c4e1632f" providerId="ADAL" clId="{E8ABB438-8C0B-4DE8-932B-B003881A3CF9}" dt="2024-02-01T16:27:38.016" v="2758" actId="14100"/>
          <ac:spMkLst>
            <pc:docMk/>
            <pc:sldMk cId="4126962516" sldId="377"/>
            <ac:spMk id="20" creationId="{1AA30987-10FD-8FF6-5FCF-259E660BC9F7}"/>
          </ac:spMkLst>
        </pc:spChg>
        <pc:spChg chg="add mod">
          <ac:chgData name="MATTEO DELLA ROCCA" userId="ed082793-34a1-4353-b9ee-b430c4e1632f" providerId="ADAL" clId="{E8ABB438-8C0B-4DE8-932B-B003881A3CF9}" dt="2024-02-01T16:24:53.357" v="2625" actId="20577"/>
          <ac:spMkLst>
            <pc:docMk/>
            <pc:sldMk cId="4126962516" sldId="377"/>
            <ac:spMk id="26" creationId="{4D200086-3011-F43A-E3BB-BDB412ED255C}"/>
          </ac:spMkLst>
        </pc:spChg>
        <pc:spChg chg="add mod">
          <ac:chgData name="MATTEO DELLA ROCCA" userId="ed082793-34a1-4353-b9ee-b430c4e1632f" providerId="ADAL" clId="{E8ABB438-8C0B-4DE8-932B-B003881A3CF9}" dt="2024-02-01T16:24:57.281" v="2627" actId="6549"/>
          <ac:spMkLst>
            <pc:docMk/>
            <pc:sldMk cId="4126962516" sldId="377"/>
            <ac:spMk id="31" creationId="{CA9E3932-8C0F-79AA-80F3-5D0220FD3853}"/>
          </ac:spMkLst>
        </pc:spChg>
        <pc:spChg chg="add mod">
          <ac:chgData name="MATTEO DELLA ROCCA" userId="ed082793-34a1-4353-b9ee-b430c4e1632f" providerId="ADAL" clId="{E8ABB438-8C0B-4DE8-932B-B003881A3CF9}" dt="2024-02-01T16:26:08.564" v="2692" actId="20577"/>
          <ac:spMkLst>
            <pc:docMk/>
            <pc:sldMk cId="4126962516" sldId="377"/>
            <ac:spMk id="32" creationId="{ED17B03B-42A1-62EC-7443-C2E096DEE19E}"/>
          </ac:spMkLst>
        </pc:spChg>
        <pc:spChg chg="add mod">
          <ac:chgData name="MATTEO DELLA ROCCA" userId="ed082793-34a1-4353-b9ee-b430c4e1632f" providerId="ADAL" clId="{E8ABB438-8C0B-4DE8-932B-B003881A3CF9}" dt="2024-02-01T16:26:34" v="2698" actId="404"/>
          <ac:spMkLst>
            <pc:docMk/>
            <pc:sldMk cId="4126962516" sldId="377"/>
            <ac:spMk id="33" creationId="{B8BC2D7F-7105-A72A-F2A8-AF45B5A64E83}"/>
          </ac:spMkLst>
        </pc:spChg>
        <pc:spChg chg="add mod">
          <ac:chgData name="MATTEO DELLA ROCCA" userId="ed082793-34a1-4353-b9ee-b430c4e1632f" providerId="ADAL" clId="{E8ABB438-8C0B-4DE8-932B-B003881A3CF9}" dt="2024-02-01T16:26:27.174" v="2697" actId="404"/>
          <ac:spMkLst>
            <pc:docMk/>
            <pc:sldMk cId="4126962516" sldId="377"/>
            <ac:spMk id="34" creationId="{EC98FB69-C9A5-3CC3-D706-63E7B63ECD1E}"/>
          </ac:spMkLst>
        </pc:spChg>
        <pc:spChg chg="add mod">
          <ac:chgData name="MATTEO DELLA ROCCA" userId="ed082793-34a1-4353-b9ee-b430c4e1632f" providerId="ADAL" clId="{E8ABB438-8C0B-4DE8-932B-B003881A3CF9}" dt="2024-02-01T16:25:55.549" v="2686" actId="571"/>
          <ac:spMkLst>
            <pc:docMk/>
            <pc:sldMk cId="4126962516" sldId="377"/>
            <ac:spMk id="35" creationId="{FE01A264-9A46-7942-9565-074A5404257B}"/>
          </ac:spMkLst>
        </pc:spChg>
        <pc:spChg chg="add mod">
          <ac:chgData name="MATTEO DELLA ROCCA" userId="ed082793-34a1-4353-b9ee-b430c4e1632f" providerId="ADAL" clId="{E8ABB438-8C0B-4DE8-932B-B003881A3CF9}" dt="2024-02-01T16:26:42.831" v="2701" actId="1076"/>
          <ac:spMkLst>
            <pc:docMk/>
            <pc:sldMk cId="4126962516" sldId="377"/>
            <ac:spMk id="36" creationId="{5F312ECE-8D68-CDC7-8695-10C2D4671F23}"/>
          </ac:spMkLst>
        </pc:spChg>
        <pc:spChg chg="add del mod">
          <ac:chgData name="MATTEO DELLA ROCCA" userId="ed082793-34a1-4353-b9ee-b430c4e1632f" providerId="ADAL" clId="{E8ABB438-8C0B-4DE8-932B-B003881A3CF9}" dt="2024-02-01T16:27:49.107" v="2782" actId="478"/>
          <ac:spMkLst>
            <pc:docMk/>
            <pc:sldMk cId="4126962516" sldId="377"/>
            <ac:spMk id="37" creationId="{F3368B27-EF4B-C091-9C8A-59C0050A0BE1}"/>
          </ac:spMkLst>
        </pc:spChg>
        <pc:picChg chg="mod">
          <ac:chgData name="MATTEO DELLA ROCCA" userId="ed082793-34a1-4353-b9ee-b430c4e1632f" providerId="ADAL" clId="{E8ABB438-8C0B-4DE8-932B-B003881A3CF9}" dt="2024-02-01T16:22:06.842" v="2544" actId="1076"/>
          <ac:picMkLst>
            <pc:docMk/>
            <pc:sldMk cId="4126962516" sldId="377"/>
            <ac:picMk id="3" creationId="{DF9E536D-D930-35E5-204A-00E57550195E}"/>
          </ac:picMkLst>
        </pc:picChg>
        <pc:picChg chg="add mod">
          <ac:chgData name="MATTEO DELLA ROCCA" userId="ed082793-34a1-4353-b9ee-b430c4e1632f" providerId="ADAL" clId="{E8ABB438-8C0B-4DE8-932B-B003881A3CF9}" dt="2024-02-01T16:24:29.601" v="2614" actId="571"/>
          <ac:picMkLst>
            <pc:docMk/>
            <pc:sldMk cId="4126962516" sldId="377"/>
            <ac:picMk id="18" creationId="{7CC63398-F639-94D5-D56F-6CB76663BD61}"/>
          </ac:picMkLst>
        </pc:picChg>
        <pc:picChg chg="mod">
          <ac:chgData name="MATTEO DELLA ROCCA" userId="ed082793-34a1-4353-b9ee-b430c4e1632f" providerId="ADAL" clId="{E8ABB438-8C0B-4DE8-932B-B003881A3CF9}" dt="2024-02-01T16:23:56.498" v="2576" actId="1076"/>
          <ac:picMkLst>
            <pc:docMk/>
            <pc:sldMk cId="4126962516" sldId="377"/>
            <ac:picMk id="22" creationId="{A76DDF11-B3D5-DA49-220B-2785AAA452ED}"/>
          </ac:picMkLst>
        </pc:picChg>
        <pc:picChg chg="mod">
          <ac:chgData name="MATTEO DELLA ROCCA" userId="ed082793-34a1-4353-b9ee-b430c4e1632f" providerId="ADAL" clId="{E8ABB438-8C0B-4DE8-932B-B003881A3CF9}" dt="2024-02-01T16:24:50.981" v="2624" actId="1076"/>
          <ac:picMkLst>
            <pc:docMk/>
            <pc:sldMk cId="4126962516" sldId="377"/>
            <ac:picMk id="23" creationId="{8C09F3F9-D3E5-69D0-6D5C-22B9E4D2677D}"/>
          </ac:picMkLst>
        </pc:picChg>
        <pc:picChg chg="mod">
          <ac:chgData name="MATTEO DELLA ROCCA" userId="ed082793-34a1-4353-b9ee-b430c4e1632f" providerId="ADAL" clId="{E8ABB438-8C0B-4DE8-932B-B003881A3CF9}" dt="2024-02-01T16:23:57.279" v="2577" actId="1076"/>
          <ac:picMkLst>
            <pc:docMk/>
            <pc:sldMk cId="4126962516" sldId="377"/>
            <ac:picMk id="24" creationId="{CB32ABDB-9603-27BE-5EAA-4B169903B1BC}"/>
          </ac:picMkLst>
        </pc:picChg>
        <pc:picChg chg="mod">
          <ac:chgData name="MATTEO DELLA ROCCA" userId="ed082793-34a1-4353-b9ee-b430c4e1632f" providerId="ADAL" clId="{E8ABB438-8C0B-4DE8-932B-B003881A3CF9}" dt="2024-02-01T16:23:58.304" v="2578" actId="1076"/>
          <ac:picMkLst>
            <pc:docMk/>
            <pc:sldMk cId="4126962516" sldId="377"/>
            <ac:picMk id="25" creationId="{0D0150D4-1742-3C50-8BBC-6E8B82EFBEE2}"/>
          </ac:picMkLst>
        </pc:picChg>
        <pc:picChg chg="mod">
          <ac:chgData name="MATTEO DELLA ROCCA" userId="ed082793-34a1-4353-b9ee-b430c4e1632f" providerId="ADAL" clId="{E8ABB438-8C0B-4DE8-932B-B003881A3CF9}" dt="2024-02-01T16:26:39.100" v="2699" actId="1076"/>
          <ac:picMkLst>
            <pc:docMk/>
            <pc:sldMk cId="4126962516" sldId="377"/>
            <ac:picMk id="27" creationId="{5BCF5386-567E-B2C8-FD48-50E498B6587F}"/>
          </ac:picMkLst>
        </pc:picChg>
      </pc:sldChg>
      <pc:sldChg chg="modSp add mod">
        <pc:chgData name="MATTEO DELLA ROCCA" userId="ed082793-34a1-4353-b9ee-b430c4e1632f" providerId="ADAL" clId="{E8ABB438-8C0B-4DE8-932B-B003881A3CF9}" dt="2024-02-01T16:28:46.222" v="2857" actId="20577"/>
        <pc:sldMkLst>
          <pc:docMk/>
          <pc:sldMk cId="515965132" sldId="378"/>
        </pc:sldMkLst>
        <pc:spChg chg="mod">
          <ac:chgData name="MATTEO DELLA ROCCA" userId="ed082793-34a1-4353-b9ee-b430c4e1632f" providerId="ADAL" clId="{E8ABB438-8C0B-4DE8-932B-B003881A3CF9}" dt="2024-02-01T16:28:46.222" v="2857" actId="20577"/>
          <ac:spMkLst>
            <pc:docMk/>
            <pc:sldMk cId="515965132" sldId="378"/>
            <ac:spMk id="2003" creationId="{7188AC41-9E5D-0104-B952-44B8C102E265}"/>
          </ac:spMkLst>
        </pc:spChg>
      </pc:sldChg>
      <pc:sldChg chg="modSp add mod">
        <pc:chgData name="MATTEO DELLA ROCCA" userId="ed082793-34a1-4353-b9ee-b430c4e1632f" providerId="ADAL" clId="{E8ABB438-8C0B-4DE8-932B-B003881A3CF9}" dt="2024-02-01T16:28:51.758" v="2859"/>
        <pc:sldMkLst>
          <pc:docMk/>
          <pc:sldMk cId="2598066007" sldId="379"/>
        </pc:sldMkLst>
        <pc:spChg chg="mod">
          <ac:chgData name="MATTEO DELLA ROCCA" userId="ed082793-34a1-4353-b9ee-b430c4e1632f" providerId="ADAL" clId="{E8ABB438-8C0B-4DE8-932B-B003881A3CF9}" dt="2024-02-01T16:28:51.758" v="2859"/>
          <ac:spMkLst>
            <pc:docMk/>
            <pc:sldMk cId="2598066007" sldId="379"/>
            <ac:spMk id="365" creationId="{ACC90645-7187-B014-678B-569E792F0016}"/>
          </ac:spMkLst>
        </pc:spChg>
      </pc:sldChg>
      <pc:sldChg chg="addSp delSp modSp add mod">
        <pc:chgData name="MATTEO DELLA ROCCA" userId="ed082793-34a1-4353-b9ee-b430c4e1632f" providerId="ADAL" clId="{E8ABB438-8C0B-4DE8-932B-B003881A3CF9}" dt="2024-02-05T14:39:54.496" v="3329" actId="14100"/>
        <pc:sldMkLst>
          <pc:docMk/>
          <pc:sldMk cId="1116597735" sldId="380"/>
        </pc:sldMkLst>
        <pc:spChg chg="mod">
          <ac:chgData name="MATTEO DELLA ROCCA" userId="ed082793-34a1-4353-b9ee-b430c4e1632f" providerId="ADAL" clId="{E8ABB438-8C0B-4DE8-932B-B003881A3CF9}" dt="2024-02-05T14:19:24.966" v="2946" actId="20577"/>
          <ac:spMkLst>
            <pc:docMk/>
            <pc:sldMk cId="1116597735" sldId="380"/>
            <ac:spMk id="365" creationId="{91AF5B3F-98C5-4031-4226-58101AB3EEFD}"/>
          </ac:spMkLst>
        </pc:spChg>
        <pc:graphicFrameChg chg="del">
          <ac:chgData name="MATTEO DELLA ROCCA" userId="ed082793-34a1-4353-b9ee-b430c4e1632f" providerId="ADAL" clId="{E8ABB438-8C0B-4DE8-932B-B003881A3CF9}" dt="2024-02-05T14:19:28.270" v="2947" actId="478"/>
          <ac:graphicFrameMkLst>
            <pc:docMk/>
            <pc:sldMk cId="1116597735" sldId="380"/>
            <ac:graphicFrameMk id="367" creationId="{1696DDED-8374-DDE1-508D-F2406AD3F282}"/>
          </ac:graphicFrameMkLst>
        </pc:graphicFrameChg>
        <pc:picChg chg="add mod">
          <ac:chgData name="MATTEO DELLA ROCCA" userId="ed082793-34a1-4353-b9ee-b430c4e1632f" providerId="ADAL" clId="{E8ABB438-8C0B-4DE8-932B-B003881A3CF9}" dt="2024-02-05T14:39:54.496" v="3329" actId="14100"/>
          <ac:picMkLst>
            <pc:docMk/>
            <pc:sldMk cId="1116597735" sldId="380"/>
            <ac:picMk id="3" creationId="{7493C36E-318E-1DE7-3458-E83F03C6A70E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5T14:39:48.103" v="3327" actId="1076"/>
        <pc:sldMkLst>
          <pc:docMk/>
          <pc:sldMk cId="3019206303" sldId="381"/>
        </pc:sldMkLst>
        <pc:spChg chg="mod">
          <ac:chgData name="MATTEO DELLA ROCCA" userId="ed082793-34a1-4353-b9ee-b430c4e1632f" providerId="ADAL" clId="{E8ABB438-8C0B-4DE8-932B-B003881A3CF9}" dt="2024-02-05T14:25:58.987" v="3041"/>
          <ac:spMkLst>
            <pc:docMk/>
            <pc:sldMk cId="3019206303" sldId="381"/>
            <ac:spMk id="365" creationId="{301970DD-F3ED-71F1-7E68-C0656F4EA61F}"/>
          </ac:spMkLst>
        </pc:spChg>
        <pc:picChg chg="add del">
          <ac:chgData name="MATTEO DELLA ROCCA" userId="ed082793-34a1-4353-b9ee-b430c4e1632f" providerId="ADAL" clId="{E8ABB438-8C0B-4DE8-932B-B003881A3CF9}" dt="2024-02-05T14:25:32.133" v="3033" actId="22"/>
          <ac:picMkLst>
            <pc:docMk/>
            <pc:sldMk cId="3019206303" sldId="381"/>
            <ac:picMk id="3" creationId="{372D836B-E882-A2CC-DF10-77EC1DF769BE}"/>
          </ac:picMkLst>
        </pc:picChg>
        <pc:picChg chg="add mod">
          <ac:chgData name="MATTEO DELLA ROCCA" userId="ed082793-34a1-4353-b9ee-b430c4e1632f" providerId="ADAL" clId="{E8ABB438-8C0B-4DE8-932B-B003881A3CF9}" dt="2024-02-05T14:39:48.103" v="3327" actId="1076"/>
          <ac:picMkLst>
            <pc:docMk/>
            <pc:sldMk cId="3019206303" sldId="381"/>
            <ac:picMk id="5" creationId="{30DC1B06-0D44-C9C9-65E4-D498E709CE4F}"/>
          </ac:picMkLst>
        </pc:picChg>
      </pc:sldChg>
      <pc:sldChg chg="addSp modSp add mod">
        <pc:chgData name="MATTEO DELLA ROCCA" userId="ed082793-34a1-4353-b9ee-b430c4e1632f" providerId="ADAL" clId="{E8ABB438-8C0B-4DE8-932B-B003881A3CF9}" dt="2024-02-05T14:39:58.976" v="3330" actId="14100"/>
        <pc:sldMkLst>
          <pc:docMk/>
          <pc:sldMk cId="766409826" sldId="382"/>
        </pc:sldMkLst>
        <pc:spChg chg="mod">
          <ac:chgData name="MATTEO DELLA ROCCA" userId="ed082793-34a1-4353-b9ee-b430c4e1632f" providerId="ADAL" clId="{E8ABB438-8C0B-4DE8-932B-B003881A3CF9}" dt="2024-02-05T14:20:32.815" v="2952" actId="20577"/>
          <ac:spMkLst>
            <pc:docMk/>
            <pc:sldMk cId="766409826" sldId="382"/>
            <ac:spMk id="365" creationId="{F15E0221-A597-78DB-E862-CBD8D306038D}"/>
          </ac:spMkLst>
        </pc:spChg>
        <pc:picChg chg="add mod">
          <ac:chgData name="MATTEO DELLA ROCCA" userId="ed082793-34a1-4353-b9ee-b430c4e1632f" providerId="ADAL" clId="{E8ABB438-8C0B-4DE8-932B-B003881A3CF9}" dt="2024-02-05T14:39:58.976" v="3330" actId="14100"/>
          <ac:picMkLst>
            <pc:docMk/>
            <pc:sldMk cId="766409826" sldId="382"/>
            <ac:picMk id="3" creationId="{4C9616EF-8D30-9496-EDAF-EF3D001DAC9C}"/>
          </ac:picMkLst>
        </pc:picChg>
        <pc:picChg chg="add mod">
          <ac:chgData name="MATTEO DELLA ROCCA" userId="ed082793-34a1-4353-b9ee-b430c4e1632f" providerId="ADAL" clId="{E8ABB438-8C0B-4DE8-932B-B003881A3CF9}" dt="2024-02-05T14:22:23.451" v="3002" actId="1076"/>
          <ac:picMkLst>
            <pc:docMk/>
            <pc:sldMk cId="766409826" sldId="382"/>
            <ac:picMk id="4" creationId="{D60DD2DA-BC75-5EC8-449C-B5A951D765CF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5T14:40:03.378" v="3331" actId="14100"/>
        <pc:sldMkLst>
          <pc:docMk/>
          <pc:sldMk cId="780228214" sldId="383"/>
        </pc:sldMkLst>
        <pc:picChg chg="del">
          <ac:chgData name="MATTEO DELLA ROCCA" userId="ed082793-34a1-4353-b9ee-b430c4e1632f" providerId="ADAL" clId="{E8ABB438-8C0B-4DE8-932B-B003881A3CF9}" dt="2024-02-05T14:21:19.785" v="2958" actId="478"/>
          <ac:picMkLst>
            <pc:docMk/>
            <pc:sldMk cId="780228214" sldId="383"/>
            <ac:picMk id="3" creationId="{0F0E0A4D-7D3E-F542-FC8F-A556F68B948B}"/>
          </ac:picMkLst>
        </pc:picChg>
        <pc:picChg chg="add del mod">
          <ac:chgData name="MATTEO DELLA ROCCA" userId="ed082793-34a1-4353-b9ee-b430c4e1632f" providerId="ADAL" clId="{E8ABB438-8C0B-4DE8-932B-B003881A3CF9}" dt="2024-02-05T14:40:03.378" v="3331" actId="14100"/>
          <ac:picMkLst>
            <pc:docMk/>
            <pc:sldMk cId="780228214" sldId="383"/>
            <ac:picMk id="4" creationId="{D60DD2DA-BC75-5EC8-449C-B5A951D765CF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5T14:40:24.456" v="3333" actId="14100"/>
        <pc:sldMkLst>
          <pc:docMk/>
          <pc:sldMk cId="1098955098" sldId="384"/>
        </pc:sldMkLst>
        <pc:spChg chg="mod">
          <ac:chgData name="MATTEO DELLA ROCCA" userId="ed082793-34a1-4353-b9ee-b430c4e1632f" providerId="ADAL" clId="{E8ABB438-8C0B-4DE8-932B-B003881A3CF9}" dt="2024-02-05T14:22:58.766" v="3014"/>
          <ac:spMkLst>
            <pc:docMk/>
            <pc:sldMk cId="1098955098" sldId="384"/>
            <ac:spMk id="365" creationId="{C5B0A967-159D-572A-0249-A226B94FCF22}"/>
          </ac:spMkLst>
        </pc:spChg>
        <pc:picChg chg="add mod">
          <ac:chgData name="MATTEO DELLA ROCCA" userId="ed082793-34a1-4353-b9ee-b430c4e1632f" providerId="ADAL" clId="{E8ABB438-8C0B-4DE8-932B-B003881A3CF9}" dt="2024-02-05T14:40:24.456" v="3333" actId="14100"/>
          <ac:picMkLst>
            <pc:docMk/>
            <pc:sldMk cId="1098955098" sldId="384"/>
            <ac:picMk id="3" creationId="{11395814-69F1-6544-7531-54FDD5743BA6}"/>
          </ac:picMkLst>
        </pc:picChg>
        <pc:picChg chg="del">
          <ac:chgData name="MATTEO DELLA ROCCA" userId="ed082793-34a1-4353-b9ee-b430c4e1632f" providerId="ADAL" clId="{E8ABB438-8C0B-4DE8-932B-B003881A3CF9}" dt="2024-02-05T14:23:08.685" v="3016" actId="478"/>
          <ac:picMkLst>
            <pc:docMk/>
            <pc:sldMk cId="1098955098" sldId="384"/>
            <ac:picMk id="4" creationId="{73853746-E362-73C1-AA2E-D5C2AF2A0E3C}"/>
          </ac:picMkLst>
        </pc:picChg>
      </pc:sldChg>
      <pc:sldChg chg="addSp modSp add mod">
        <pc:chgData name="MATTEO DELLA ROCCA" userId="ed082793-34a1-4353-b9ee-b430c4e1632f" providerId="ADAL" clId="{E8ABB438-8C0B-4DE8-932B-B003881A3CF9}" dt="2024-02-05T14:40:29.909" v="3334" actId="14100"/>
        <pc:sldMkLst>
          <pc:docMk/>
          <pc:sldMk cId="269669282" sldId="385"/>
        </pc:sldMkLst>
        <pc:spChg chg="mod">
          <ac:chgData name="MATTEO DELLA ROCCA" userId="ed082793-34a1-4353-b9ee-b430c4e1632f" providerId="ADAL" clId="{E8ABB438-8C0B-4DE8-932B-B003881A3CF9}" dt="2024-02-05T14:23:27.520" v="3018"/>
          <ac:spMkLst>
            <pc:docMk/>
            <pc:sldMk cId="269669282" sldId="385"/>
            <ac:spMk id="365" creationId="{0092C806-73B9-63D5-7F8D-F46D185D322C}"/>
          </ac:spMkLst>
        </pc:spChg>
        <pc:picChg chg="add mod">
          <ac:chgData name="MATTEO DELLA ROCCA" userId="ed082793-34a1-4353-b9ee-b430c4e1632f" providerId="ADAL" clId="{E8ABB438-8C0B-4DE8-932B-B003881A3CF9}" dt="2024-02-05T14:40:29.909" v="3334" actId="14100"/>
          <ac:picMkLst>
            <pc:docMk/>
            <pc:sldMk cId="269669282" sldId="385"/>
            <ac:picMk id="4" creationId="{1ED25871-458A-95EE-5912-DA52625592E8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5T14:40:35.772" v="3335" actId="14100"/>
        <pc:sldMkLst>
          <pc:docMk/>
          <pc:sldMk cId="3808555042" sldId="386"/>
        </pc:sldMkLst>
        <pc:spChg chg="mod">
          <ac:chgData name="MATTEO DELLA ROCCA" userId="ed082793-34a1-4353-b9ee-b430c4e1632f" providerId="ADAL" clId="{E8ABB438-8C0B-4DE8-932B-B003881A3CF9}" dt="2024-02-05T14:24:11.407" v="3021"/>
          <ac:spMkLst>
            <pc:docMk/>
            <pc:sldMk cId="3808555042" sldId="386"/>
            <ac:spMk id="365" creationId="{59AB0A18-6BBC-A20E-FD3A-DCF0BE31F482}"/>
          </ac:spMkLst>
        </pc:spChg>
        <pc:picChg chg="del">
          <ac:chgData name="MATTEO DELLA ROCCA" userId="ed082793-34a1-4353-b9ee-b430c4e1632f" providerId="ADAL" clId="{E8ABB438-8C0B-4DE8-932B-B003881A3CF9}" dt="2024-02-05T14:24:49.955" v="3030" actId="478"/>
          <ac:picMkLst>
            <pc:docMk/>
            <pc:sldMk cId="3808555042" sldId="386"/>
            <ac:picMk id="3" creationId="{3BE2BA30-D81D-76D3-7BAA-95CE1225803B}"/>
          </ac:picMkLst>
        </pc:picChg>
        <pc:picChg chg="del">
          <ac:chgData name="MATTEO DELLA ROCCA" userId="ed082793-34a1-4353-b9ee-b430c4e1632f" providerId="ADAL" clId="{E8ABB438-8C0B-4DE8-932B-B003881A3CF9}" dt="2024-02-05T14:24:49.466" v="3029" actId="478"/>
          <ac:picMkLst>
            <pc:docMk/>
            <pc:sldMk cId="3808555042" sldId="386"/>
            <ac:picMk id="4" creationId="{20838B7B-B689-1BB5-C2E4-F13085F07FE3}"/>
          </ac:picMkLst>
        </pc:picChg>
        <pc:picChg chg="add mod">
          <ac:chgData name="MATTEO DELLA ROCCA" userId="ed082793-34a1-4353-b9ee-b430c4e1632f" providerId="ADAL" clId="{E8ABB438-8C0B-4DE8-932B-B003881A3CF9}" dt="2024-02-05T14:40:35.772" v="3335" actId="14100"/>
          <ac:picMkLst>
            <pc:docMk/>
            <pc:sldMk cId="3808555042" sldId="386"/>
            <ac:picMk id="5" creationId="{178AC925-51BA-39C5-F86B-07808CBB83D9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5T14:40:49.140" v="3342" actId="14100"/>
        <pc:sldMkLst>
          <pc:docMk/>
          <pc:sldMk cId="2339023096" sldId="387"/>
        </pc:sldMkLst>
        <pc:spChg chg="mod">
          <ac:chgData name="MATTEO DELLA ROCCA" userId="ed082793-34a1-4353-b9ee-b430c4e1632f" providerId="ADAL" clId="{E8ABB438-8C0B-4DE8-932B-B003881A3CF9}" dt="2024-02-05T14:24:23.586" v="3023"/>
          <ac:spMkLst>
            <pc:docMk/>
            <pc:sldMk cId="2339023096" sldId="387"/>
            <ac:spMk id="365" creationId="{652D075B-3582-9139-EB16-03B3B0A26952}"/>
          </ac:spMkLst>
        </pc:spChg>
        <pc:picChg chg="del">
          <ac:chgData name="MATTEO DELLA ROCCA" userId="ed082793-34a1-4353-b9ee-b430c4e1632f" providerId="ADAL" clId="{E8ABB438-8C0B-4DE8-932B-B003881A3CF9}" dt="2024-02-05T14:24:36.669" v="3027" actId="478"/>
          <ac:picMkLst>
            <pc:docMk/>
            <pc:sldMk cId="2339023096" sldId="387"/>
            <ac:picMk id="3" creationId="{DCEDDD75-DE6C-C5AF-071A-878E6C25D4C4}"/>
          </ac:picMkLst>
        </pc:picChg>
        <pc:picChg chg="del">
          <ac:chgData name="MATTEO DELLA ROCCA" userId="ed082793-34a1-4353-b9ee-b430c4e1632f" providerId="ADAL" clId="{E8ABB438-8C0B-4DE8-932B-B003881A3CF9}" dt="2024-02-05T14:24:34.968" v="3025" actId="478"/>
          <ac:picMkLst>
            <pc:docMk/>
            <pc:sldMk cId="2339023096" sldId="387"/>
            <ac:picMk id="4" creationId="{44F9AE8F-A3DE-9A0D-DFEF-76D63685542C}"/>
          </ac:picMkLst>
        </pc:picChg>
        <pc:picChg chg="add del">
          <ac:chgData name="MATTEO DELLA ROCCA" userId="ed082793-34a1-4353-b9ee-b430c4e1632f" providerId="ADAL" clId="{E8ABB438-8C0B-4DE8-932B-B003881A3CF9}" dt="2024-02-05T14:24:36.136" v="3026" actId="478"/>
          <ac:picMkLst>
            <pc:docMk/>
            <pc:sldMk cId="2339023096" sldId="387"/>
            <ac:picMk id="5" creationId="{938CE605-B518-C871-238C-1223D8D3AD94}"/>
          </ac:picMkLst>
        </pc:picChg>
        <pc:picChg chg="add mod">
          <ac:chgData name="MATTEO DELLA ROCCA" userId="ed082793-34a1-4353-b9ee-b430c4e1632f" providerId="ADAL" clId="{E8ABB438-8C0B-4DE8-932B-B003881A3CF9}" dt="2024-02-05T14:40:49.140" v="3342" actId="14100"/>
          <ac:picMkLst>
            <pc:docMk/>
            <pc:sldMk cId="2339023096" sldId="387"/>
            <ac:picMk id="7" creationId="{CD39AF55-70D1-36ED-9E15-FBA2C4F504AB}"/>
          </ac:picMkLst>
        </pc:picChg>
      </pc:sldChg>
      <pc:sldChg chg="ord">
        <pc:chgData name="MATTEO DELLA ROCCA" userId="ed082793-34a1-4353-b9ee-b430c4e1632f" providerId="ADAL" clId="{E8ABB438-8C0B-4DE8-932B-B003881A3CF9}" dt="2024-02-20T14:49:42.795" v="3973"/>
        <pc:sldMkLst>
          <pc:docMk/>
          <pc:sldMk cId="1102141528" sldId="394"/>
        </pc:sldMkLst>
      </pc:sldChg>
      <pc:sldChg chg="addSp delSp modSp mod">
        <pc:chgData name="MATTEO DELLA ROCCA" userId="ed082793-34a1-4353-b9ee-b430c4e1632f" providerId="ADAL" clId="{E8ABB438-8C0B-4DE8-932B-B003881A3CF9}" dt="2024-02-20T15:39:22.706" v="4587" actId="1076"/>
        <pc:sldMkLst>
          <pc:docMk/>
          <pc:sldMk cId="2291442651" sldId="401"/>
        </pc:sldMkLst>
        <pc:spChg chg="mod">
          <ac:chgData name="MATTEO DELLA ROCCA" userId="ed082793-34a1-4353-b9ee-b430c4e1632f" providerId="ADAL" clId="{E8ABB438-8C0B-4DE8-932B-B003881A3CF9}" dt="2024-02-06T14:19:27.906" v="3371" actId="1076"/>
          <ac:spMkLst>
            <pc:docMk/>
            <pc:sldMk cId="2291442651" sldId="401"/>
            <ac:spMk id="2" creationId="{09463173-D9C5-4898-86FC-85B59B858290}"/>
          </ac:spMkLst>
        </pc:spChg>
        <pc:spChg chg="mod">
          <ac:chgData name="MATTEO DELLA ROCCA" userId="ed082793-34a1-4353-b9ee-b430c4e1632f" providerId="ADAL" clId="{E8ABB438-8C0B-4DE8-932B-B003881A3CF9}" dt="2024-02-20T15:39:16.581" v="4584" actId="20577"/>
          <ac:spMkLst>
            <pc:docMk/>
            <pc:sldMk cId="2291442651" sldId="401"/>
            <ac:spMk id="3" creationId="{E11F8F33-2ACD-64C0-6A0F-926CD898B9A8}"/>
          </ac:spMkLst>
        </pc:spChg>
        <pc:spChg chg="mod">
          <ac:chgData name="MATTEO DELLA ROCCA" userId="ed082793-34a1-4353-b9ee-b430c4e1632f" providerId="ADAL" clId="{E8ABB438-8C0B-4DE8-932B-B003881A3CF9}" dt="2024-02-20T15:28:56.002" v="4543" actId="20577"/>
          <ac:spMkLst>
            <pc:docMk/>
            <pc:sldMk cId="2291442651" sldId="401"/>
            <ac:spMk id="9" creationId="{DABC5D99-AD59-1A0A-BDBB-8481F2C24723}"/>
          </ac:spMkLst>
        </pc:spChg>
        <pc:spChg chg="mod">
          <ac:chgData name="MATTEO DELLA ROCCA" userId="ed082793-34a1-4353-b9ee-b430c4e1632f" providerId="ADAL" clId="{E8ABB438-8C0B-4DE8-932B-B003881A3CF9}" dt="2024-02-06T14:33:31.706" v="3615" actId="14100"/>
          <ac:spMkLst>
            <pc:docMk/>
            <pc:sldMk cId="2291442651" sldId="401"/>
            <ac:spMk id="10" creationId="{5D635750-9EC6-7F9D-A4AF-29E07936B77D}"/>
          </ac:spMkLst>
        </pc:spChg>
        <pc:grpChg chg="add mod">
          <ac:chgData name="MATTEO DELLA ROCCA" userId="ed082793-34a1-4353-b9ee-b430c4e1632f" providerId="ADAL" clId="{E8ABB438-8C0B-4DE8-932B-B003881A3CF9}" dt="2024-02-20T15:39:22.706" v="4587" actId="1076"/>
          <ac:grpSpMkLst>
            <pc:docMk/>
            <pc:sldMk cId="2291442651" sldId="401"/>
            <ac:grpSpMk id="5" creationId="{77F640C0-F824-EDD1-8AD8-2C9DFD307D4A}"/>
          </ac:grpSpMkLst>
        </pc:grpChg>
        <pc:picChg chg="add mod">
          <ac:chgData name="MATTEO DELLA ROCCA" userId="ed082793-34a1-4353-b9ee-b430c4e1632f" providerId="ADAL" clId="{E8ABB438-8C0B-4DE8-932B-B003881A3CF9}" dt="2024-02-20T15:39:22.706" v="4587" actId="1076"/>
          <ac:picMkLst>
            <pc:docMk/>
            <pc:sldMk cId="2291442651" sldId="401"/>
            <ac:picMk id="4" creationId="{2B25E6B9-3D70-36D9-8E90-D31B8E405253}"/>
          </ac:picMkLst>
        </pc:picChg>
        <pc:picChg chg="add del mod">
          <ac:chgData name="MATTEO DELLA ROCCA" userId="ed082793-34a1-4353-b9ee-b430c4e1632f" providerId="ADAL" clId="{E8ABB438-8C0B-4DE8-932B-B003881A3CF9}" dt="2024-02-20T15:36:34.549" v="4564" actId="478"/>
          <ac:picMkLst>
            <pc:docMk/>
            <pc:sldMk cId="2291442651" sldId="401"/>
            <ac:picMk id="2050" creationId="{CFE7DEE9-D668-DB53-36E0-DB0E37C08CAD}"/>
          </ac:picMkLst>
        </pc:picChg>
        <pc:picChg chg="add mod">
          <ac:chgData name="MATTEO DELLA ROCCA" userId="ed082793-34a1-4353-b9ee-b430c4e1632f" providerId="ADAL" clId="{E8ABB438-8C0B-4DE8-932B-B003881A3CF9}" dt="2024-02-20T15:39:22.706" v="4587" actId="1076"/>
          <ac:picMkLst>
            <pc:docMk/>
            <pc:sldMk cId="2291442651" sldId="401"/>
            <ac:picMk id="2052" creationId="{C8290A0D-2CBB-3F93-0E02-C60CFC37FE22}"/>
          </ac:picMkLst>
        </pc:picChg>
        <pc:picChg chg="add del mod">
          <ac:chgData name="MATTEO DELLA ROCCA" userId="ed082793-34a1-4353-b9ee-b430c4e1632f" providerId="ADAL" clId="{E8ABB438-8C0B-4DE8-932B-B003881A3CF9}" dt="2024-02-06T14:35:14.814" v="3627" actId="478"/>
          <ac:picMkLst>
            <pc:docMk/>
            <pc:sldMk cId="2291442651" sldId="401"/>
            <ac:picMk id="2054" creationId="{27F4824C-3399-6547-4762-E11991C5267E}"/>
          </ac:picMkLst>
        </pc:picChg>
        <pc:picChg chg="add">
          <ac:chgData name="MATTEO DELLA ROCCA" userId="ed082793-34a1-4353-b9ee-b430c4e1632f" providerId="ADAL" clId="{E8ABB438-8C0B-4DE8-932B-B003881A3CF9}" dt="2024-02-06T14:35:13.130" v="3626"/>
          <ac:picMkLst>
            <pc:docMk/>
            <pc:sldMk cId="2291442651" sldId="401"/>
            <ac:picMk id="2056" creationId="{35686F4F-3AD0-7FAF-6253-E311C7647E1C}"/>
          </ac:picMkLst>
        </pc:picChg>
        <pc:picChg chg="add del mod modCrop">
          <ac:chgData name="MATTEO DELLA ROCCA" userId="ed082793-34a1-4353-b9ee-b430c4e1632f" providerId="ADAL" clId="{E8ABB438-8C0B-4DE8-932B-B003881A3CF9}" dt="2024-02-06T14:37:05.787" v="3681" actId="478"/>
          <ac:picMkLst>
            <pc:docMk/>
            <pc:sldMk cId="2291442651" sldId="401"/>
            <ac:picMk id="2058" creationId="{22AB21C3-4698-C42F-1730-097077D3B7FE}"/>
          </ac:picMkLst>
        </pc:picChg>
        <pc:picChg chg="add del mod">
          <ac:chgData name="MATTEO DELLA ROCCA" userId="ed082793-34a1-4353-b9ee-b430c4e1632f" providerId="ADAL" clId="{E8ABB438-8C0B-4DE8-932B-B003881A3CF9}" dt="2024-02-06T14:38:11.476" v="3691" actId="478"/>
          <ac:picMkLst>
            <pc:docMk/>
            <pc:sldMk cId="2291442651" sldId="401"/>
            <ac:picMk id="2060" creationId="{91948E40-6FA5-469E-4EBD-3620E66BEDD7}"/>
          </ac:picMkLst>
        </pc:picChg>
        <pc:picChg chg="add del mod">
          <ac:chgData name="MATTEO DELLA ROCCA" userId="ed082793-34a1-4353-b9ee-b430c4e1632f" providerId="ADAL" clId="{E8ABB438-8C0B-4DE8-932B-B003881A3CF9}" dt="2024-02-06T14:38:23.688" v="3694" actId="478"/>
          <ac:picMkLst>
            <pc:docMk/>
            <pc:sldMk cId="2291442651" sldId="401"/>
            <ac:picMk id="2062" creationId="{FA6AE3C8-3EEB-EF97-11F0-BEFE3104CA86}"/>
          </ac:picMkLst>
        </pc:picChg>
        <pc:picChg chg="add mod">
          <ac:chgData name="MATTEO DELLA ROCCA" userId="ed082793-34a1-4353-b9ee-b430c4e1632f" providerId="ADAL" clId="{E8ABB438-8C0B-4DE8-932B-B003881A3CF9}" dt="2024-02-20T15:39:22.706" v="4587" actId="1076"/>
          <ac:picMkLst>
            <pc:docMk/>
            <pc:sldMk cId="2291442651" sldId="401"/>
            <ac:picMk id="2064" creationId="{7602DF09-B532-2659-F617-36734C437FED}"/>
          </ac:picMkLst>
        </pc:picChg>
      </pc:sldChg>
      <pc:sldChg chg="addSp delSp modSp mod">
        <pc:chgData name="MATTEO DELLA ROCCA" userId="ed082793-34a1-4353-b9ee-b430c4e1632f" providerId="ADAL" clId="{E8ABB438-8C0B-4DE8-932B-B003881A3CF9}" dt="2024-02-20T15:28:39.078" v="4542" actId="20577"/>
        <pc:sldMkLst>
          <pc:docMk/>
          <pc:sldMk cId="2481084990" sldId="402"/>
        </pc:sldMkLst>
        <pc:spChg chg="mod">
          <ac:chgData name="MATTEO DELLA ROCCA" userId="ed082793-34a1-4353-b9ee-b430c4e1632f" providerId="ADAL" clId="{E8ABB438-8C0B-4DE8-932B-B003881A3CF9}" dt="2024-02-20T15:27:11.549" v="4462" actId="120"/>
          <ac:spMkLst>
            <pc:docMk/>
            <pc:sldMk cId="2481084990" sldId="402"/>
            <ac:spMk id="8" creationId="{2AA4EFB7-1C31-2D63-3981-51FD3431E3E9}"/>
          </ac:spMkLst>
        </pc:spChg>
        <pc:spChg chg="mod">
          <ac:chgData name="MATTEO DELLA ROCCA" userId="ed082793-34a1-4353-b9ee-b430c4e1632f" providerId="ADAL" clId="{E8ABB438-8C0B-4DE8-932B-B003881A3CF9}" dt="2024-02-20T15:28:25.471" v="4526" actId="1076"/>
          <ac:spMkLst>
            <pc:docMk/>
            <pc:sldMk cId="2481084990" sldId="402"/>
            <ac:spMk id="11" creationId="{28C85E85-CC5F-985A-1D8F-1715130A3760}"/>
          </ac:spMkLst>
        </pc:spChg>
        <pc:spChg chg="add del">
          <ac:chgData name="MATTEO DELLA ROCCA" userId="ed082793-34a1-4353-b9ee-b430c4e1632f" providerId="ADAL" clId="{E8ABB438-8C0B-4DE8-932B-B003881A3CF9}" dt="2024-02-20T15:27:13.222" v="4464" actId="22"/>
          <ac:spMkLst>
            <pc:docMk/>
            <pc:sldMk cId="2481084990" sldId="402"/>
            <ac:spMk id="13" creationId="{71F38225-7AA7-940B-6EB9-65FB1537D73D}"/>
          </ac:spMkLst>
        </pc:spChg>
        <pc:spChg chg="add mod">
          <ac:chgData name="MATTEO DELLA ROCCA" userId="ed082793-34a1-4353-b9ee-b430c4e1632f" providerId="ADAL" clId="{E8ABB438-8C0B-4DE8-932B-B003881A3CF9}" dt="2024-02-20T15:28:39.078" v="4542" actId="20577"/>
          <ac:spMkLst>
            <pc:docMk/>
            <pc:sldMk cId="2481084990" sldId="402"/>
            <ac:spMk id="17" creationId="{DEA21A66-530E-3851-D36C-45433629760E}"/>
          </ac:spMkLst>
        </pc:spChg>
        <pc:spChg chg="add del mod">
          <ac:chgData name="MATTEO DELLA ROCCA" userId="ed082793-34a1-4353-b9ee-b430c4e1632f" providerId="ADAL" clId="{E8ABB438-8C0B-4DE8-932B-B003881A3CF9}" dt="2024-02-06T14:24:06.562" v="3457" actId="478"/>
          <ac:spMkLst>
            <pc:docMk/>
            <pc:sldMk cId="2481084990" sldId="402"/>
            <ac:spMk id="31" creationId="{E53DA648-A073-7041-1E86-73CD5153CA6C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40" creationId="{9EA38CF2-4C63-0675-391C-3C5486F2983E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41" creationId="{D6B2FB7C-6D78-B129-A97B-DC87FAA5C156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42" creationId="{B389800D-D771-F847-52F9-095FC621C738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43" creationId="{A5B8E4A4-EB28-C320-02F1-D09470E14A4D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44" creationId="{AAB37BFB-FE76-4ADB-F56D-B83D4B03A3FC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45" creationId="{CB6BC7F1-089C-823B-2CEF-C276C692F5D5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46" creationId="{81EE42B8-EECD-08BF-C9A4-6EB10A3BBEB7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47" creationId="{36E6B690-5353-CFC0-6DAE-760D65F7B077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48" creationId="{20884ADA-6B33-7632-150C-2CD6BCC9CE0F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49" creationId="{DF644B1C-5B0E-37BD-C7DC-FF91B5ABC28A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50" creationId="{DC67DFBD-A1E4-DF24-33EA-1379667DD50C}"/>
          </ac:spMkLst>
        </pc:spChg>
        <pc:spChg chg="add del mod">
          <ac:chgData name="MATTEO DELLA ROCCA" userId="ed082793-34a1-4353-b9ee-b430c4e1632f" providerId="ADAL" clId="{E8ABB438-8C0B-4DE8-932B-B003881A3CF9}" dt="2024-02-20T15:27:28.677" v="4470" actId="478"/>
          <ac:spMkLst>
            <pc:docMk/>
            <pc:sldMk cId="2481084990" sldId="402"/>
            <ac:spMk id="51" creationId="{6BC5752D-E4B6-6DA4-1EEF-339EEA0CC415}"/>
          </ac:spMkLst>
        </pc:sp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2" creationId="{F8E10B85-F499-C630-0292-5B44B5531A2C}"/>
          </ac:picMkLst>
        </pc:pic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3" creationId="{41AEB194-236D-C968-B6AF-2B6690D165CF}"/>
          </ac:picMkLst>
        </pc:pic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4" creationId="{C69DECD5-436A-F371-1304-D76DAA027828}"/>
          </ac:picMkLst>
        </pc:pic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5" creationId="{CD38EA87-F301-FEC1-944D-1AD620960E88}"/>
          </ac:picMkLst>
        </pc:pic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32" creationId="{E8EA051B-5CB0-1C65-EAA5-BD7E987078F7}"/>
          </ac:picMkLst>
        </pc:pic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33" creationId="{03B15AE6-D113-A99E-638D-4CDF86AD00E2}"/>
          </ac:picMkLst>
        </pc:pic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34" creationId="{658D52C5-F1C4-7552-B822-55D28730EF97}"/>
          </ac:picMkLst>
        </pc:pic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35" creationId="{EAEF0D95-4B5D-B0CD-AE45-1D9510F4DD17}"/>
          </ac:picMkLst>
        </pc:pic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36" creationId="{DE3151EE-17C2-110C-EDFA-7FA35774152B}"/>
          </ac:picMkLst>
        </pc:pic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37" creationId="{8E4D7100-6FE5-8979-8435-5C45ABC88B7B}"/>
          </ac:picMkLst>
        </pc:pic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38" creationId="{96B3227B-F979-CE0F-5684-77090BDB2D37}"/>
          </ac:picMkLst>
        </pc:picChg>
        <pc:picChg chg="add del mod">
          <ac:chgData name="MATTEO DELLA ROCCA" userId="ed082793-34a1-4353-b9ee-b430c4e1632f" providerId="ADAL" clId="{E8ABB438-8C0B-4DE8-932B-B003881A3CF9}" dt="2024-02-20T15:27:28.677" v="4470" actId="478"/>
          <ac:picMkLst>
            <pc:docMk/>
            <pc:sldMk cId="2481084990" sldId="402"/>
            <ac:picMk id="39" creationId="{A8AD0C8B-C5D8-E7B8-526D-0913A80E1D07}"/>
          </ac:picMkLst>
        </pc:picChg>
        <pc:cxnChg chg="add del mod">
          <ac:chgData name="MATTEO DELLA ROCCA" userId="ed082793-34a1-4353-b9ee-b430c4e1632f" providerId="ADAL" clId="{E8ABB438-8C0B-4DE8-932B-B003881A3CF9}" dt="2024-02-20T15:27:28.677" v="4470" actId="478"/>
          <ac:cxnSpMkLst>
            <pc:docMk/>
            <pc:sldMk cId="2481084990" sldId="402"/>
            <ac:cxnSpMk id="9" creationId="{836F7452-AD30-52F9-C771-BF2DC65689DA}"/>
          </ac:cxnSpMkLst>
        </pc:cxnChg>
        <pc:cxnChg chg="add del mod">
          <ac:chgData name="MATTEO DELLA ROCCA" userId="ed082793-34a1-4353-b9ee-b430c4e1632f" providerId="ADAL" clId="{E8ABB438-8C0B-4DE8-932B-B003881A3CF9}" dt="2024-02-20T15:27:28.677" v="4470" actId="478"/>
          <ac:cxnSpMkLst>
            <pc:docMk/>
            <pc:sldMk cId="2481084990" sldId="402"/>
            <ac:cxnSpMk id="10" creationId="{852A1794-772B-EE12-B3AB-319DB036E3DC}"/>
          </ac:cxnSpMkLst>
        </pc:cxnChg>
      </pc:sldChg>
      <pc:sldChg chg="addSp delSp modSp mod">
        <pc:chgData name="MATTEO DELLA ROCCA" userId="ed082793-34a1-4353-b9ee-b430c4e1632f" providerId="ADAL" clId="{E8ABB438-8C0B-4DE8-932B-B003881A3CF9}" dt="2024-02-06T14:32:52.429" v="3610" actId="1076"/>
        <pc:sldMkLst>
          <pc:docMk/>
          <pc:sldMk cId="1400725874" sldId="403"/>
        </pc:sldMkLst>
        <pc:spChg chg="add mod">
          <ac:chgData name="MATTEO DELLA ROCCA" userId="ed082793-34a1-4353-b9ee-b430c4e1632f" providerId="ADAL" clId="{E8ABB438-8C0B-4DE8-932B-B003881A3CF9}" dt="2024-02-06T14:26:37.044" v="3512" actId="14100"/>
          <ac:spMkLst>
            <pc:docMk/>
            <pc:sldMk cId="1400725874" sldId="403"/>
            <ac:spMk id="2" creationId="{6AF536C8-1806-8B10-06BC-FB048EA79A6D}"/>
          </ac:spMkLst>
        </pc:spChg>
        <pc:spChg chg="mod">
          <ac:chgData name="MATTEO DELLA ROCCA" userId="ed082793-34a1-4353-b9ee-b430c4e1632f" providerId="ADAL" clId="{E8ABB438-8C0B-4DE8-932B-B003881A3CF9}" dt="2024-02-06T14:29:35.455" v="3570" actId="1076"/>
          <ac:spMkLst>
            <pc:docMk/>
            <pc:sldMk cId="1400725874" sldId="403"/>
            <ac:spMk id="4" creationId="{8BE381F7-39D2-0493-D285-80F7961AC015}"/>
          </ac:spMkLst>
        </pc:spChg>
        <pc:spChg chg="mod">
          <ac:chgData name="MATTEO DELLA ROCCA" userId="ed082793-34a1-4353-b9ee-b430c4e1632f" providerId="ADAL" clId="{E8ABB438-8C0B-4DE8-932B-B003881A3CF9}" dt="2024-02-06T14:29:45.244" v="3574" actId="1076"/>
          <ac:spMkLst>
            <pc:docMk/>
            <pc:sldMk cId="1400725874" sldId="403"/>
            <ac:spMk id="5" creationId="{87A3A384-9020-3D53-9E28-F693AE73BA32}"/>
          </ac:spMkLst>
        </pc:spChg>
        <pc:spChg chg="mod">
          <ac:chgData name="MATTEO DELLA ROCCA" userId="ed082793-34a1-4353-b9ee-b430c4e1632f" providerId="ADAL" clId="{E8ABB438-8C0B-4DE8-932B-B003881A3CF9}" dt="2024-02-06T14:29:22.999" v="3565" actId="1076"/>
          <ac:spMkLst>
            <pc:docMk/>
            <pc:sldMk cId="1400725874" sldId="403"/>
            <ac:spMk id="9" creationId="{949AE028-610C-0CC3-5004-B87E7BE62ADA}"/>
          </ac:spMkLst>
        </pc:spChg>
        <pc:spChg chg="mod">
          <ac:chgData name="MATTEO DELLA ROCCA" userId="ed082793-34a1-4353-b9ee-b430c4e1632f" providerId="ADAL" clId="{E8ABB438-8C0B-4DE8-932B-B003881A3CF9}" dt="2024-02-06T14:29:28.609" v="3568" actId="1076"/>
          <ac:spMkLst>
            <pc:docMk/>
            <pc:sldMk cId="1400725874" sldId="403"/>
            <ac:spMk id="10" creationId="{60C55B01-4E07-10BA-C5A5-8E97AB203AE3}"/>
          </ac:spMkLst>
        </pc:spChg>
        <pc:picChg chg="del">
          <ac:chgData name="MATTEO DELLA ROCCA" userId="ed082793-34a1-4353-b9ee-b430c4e1632f" providerId="ADAL" clId="{E8ABB438-8C0B-4DE8-932B-B003881A3CF9}" dt="2024-02-06T14:29:56.716" v="3578" actId="478"/>
          <ac:picMkLst>
            <pc:docMk/>
            <pc:sldMk cId="1400725874" sldId="403"/>
            <ac:picMk id="12" creationId="{47FD7B50-102B-3C89-77E2-2E022A1DB900}"/>
          </ac:picMkLst>
        </pc:picChg>
        <pc:picChg chg="add del mod">
          <ac:chgData name="MATTEO DELLA ROCCA" userId="ed082793-34a1-4353-b9ee-b430c4e1632f" providerId="ADAL" clId="{E8ABB438-8C0B-4DE8-932B-B003881A3CF9}" dt="2024-02-06T14:30:04.311" v="3579" actId="21"/>
          <ac:picMkLst>
            <pc:docMk/>
            <pc:sldMk cId="1400725874" sldId="403"/>
            <ac:picMk id="3074" creationId="{CC5952FE-3B31-7CAB-A292-392AA0207702}"/>
          </ac:picMkLst>
        </pc:picChg>
        <pc:picChg chg="add del mod">
          <ac:chgData name="MATTEO DELLA ROCCA" userId="ed082793-34a1-4353-b9ee-b430c4e1632f" providerId="ADAL" clId="{E8ABB438-8C0B-4DE8-932B-B003881A3CF9}" dt="2024-02-06T14:30:04.311" v="3579" actId="21"/>
          <ac:picMkLst>
            <pc:docMk/>
            <pc:sldMk cId="1400725874" sldId="403"/>
            <ac:picMk id="3076" creationId="{2988FA09-F172-70ED-90EE-EBBFCFD58559}"/>
          </ac:picMkLst>
        </pc:picChg>
        <pc:picChg chg="add del mod">
          <ac:chgData name="MATTEO DELLA ROCCA" userId="ed082793-34a1-4353-b9ee-b430c4e1632f" providerId="ADAL" clId="{E8ABB438-8C0B-4DE8-932B-B003881A3CF9}" dt="2024-02-06T14:28:15.047" v="3536" actId="478"/>
          <ac:picMkLst>
            <pc:docMk/>
            <pc:sldMk cId="1400725874" sldId="403"/>
            <ac:picMk id="4098" creationId="{80F91BB3-07E8-0140-54DC-595890C2B678}"/>
          </ac:picMkLst>
        </pc:picChg>
        <pc:picChg chg="add del mod">
          <ac:chgData name="MATTEO DELLA ROCCA" userId="ed082793-34a1-4353-b9ee-b430c4e1632f" providerId="ADAL" clId="{E8ABB438-8C0B-4DE8-932B-B003881A3CF9}" dt="2024-02-06T14:30:04.311" v="3579" actId="21"/>
          <ac:picMkLst>
            <pc:docMk/>
            <pc:sldMk cId="1400725874" sldId="403"/>
            <ac:picMk id="4100" creationId="{D6CF81D4-D61D-DEA1-17FF-A3E7221DB839}"/>
          </ac:picMkLst>
        </pc:picChg>
        <pc:picChg chg="add mod">
          <ac:chgData name="MATTEO DELLA ROCCA" userId="ed082793-34a1-4353-b9ee-b430c4e1632f" providerId="ADAL" clId="{E8ABB438-8C0B-4DE8-932B-B003881A3CF9}" dt="2024-02-06T14:32:52.429" v="3610" actId="1076"/>
          <ac:picMkLst>
            <pc:docMk/>
            <pc:sldMk cId="1400725874" sldId="403"/>
            <ac:picMk id="4102" creationId="{6F7BFAFA-6523-CCE0-F68D-66DB25FD10F0}"/>
          </ac:picMkLst>
        </pc:picChg>
      </pc:sldChg>
      <pc:sldChg chg="delSp modSp add del mod ord">
        <pc:chgData name="MATTEO DELLA ROCCA" userId="ed082793-34a1-4353-b9ee-b430c4e1632f" providerId="ADAL" clId="{E8ABB438-8C0B-4DE8-932B-B003881A3CF9}" dt="2024-02-20T15:25:22.108" v="4452" actId="2696"/>
        <pc:sldMkLst>
          <pc:docMk/>
          <pc:sldMk cId="2371709066" sldId="403"/>
        </pc:sldMkLst>
        <pc:spChg chg="mod">
          <ac:chgData name="MATTEO DELLA ROCCA" userId="ed082793-34a1-4353-b9ee-b430c4e1632f" providerId="ADAL" clId="{E8ABB438-8C0B-4DE8-932B-B003881A3CF9}" dt="2024-02-20T14:56:01.035" v="4036" actId="20577"/>
          <ac:spMkLst>
            <pc:docMk/>
            <pc:sldMk cId="2371709066" sldId="403"/>
            <ac:spMk id="6" creationId="{2149E8B0-BB22-1509-78DC-08A9BDBE32CC}"/>
          </ac:spMkLst>
        </pc:spChg>
        <pc:spChg chg="del">
          <ac:chgData name="MATTEO DELLA ROCCA" userId="ed082793-34a1-4353-b9ee-b430c4e1632f" providerId="ADAL" clId="{E8ABB438-8C0B-4DE8-932B-B003881A3CF9}" dt="2024-02-20T14:50:18.998" v="3978" actId="478"/>
          <ac:spMkLst>
            <pc:docMk/>
            <pc:sldMk cId="2371709066" sldId="403"/>
            <ac:spMk id="10" creationId="{7C605015-EC1B-DE3A-9B55-51EE2EAD4165}"/>
          </ac:spMkLst>
        </pc:spChg>
        <pc:spChg chg="mod">
          <ac:chgData name="MATTEO DELLA ROCCA" userId="ed082793-34a1-4353-b9ee-b430c4e1632f" providerId="ADAL" clId="{E8ABB438-8C0B-4DE8-932B-B003881A3CF9}" dt="2024-02-20T14:59:28.571" v="4220" actId="21"/>
          <ac:spMkLst>
            <pc:docMk/>
            <pc:sldMk cId="2371709066" sldId="403"/>
            <ac:spMk id="12" creationId="{697A94F6-B292-F5DD-EBB9-9240B4315CA9}"/>
          </ac:spMkLst>
        </pc:spChg>
        <pc:picChg chg="del">
          <ac:chgData name="MATTEO DELLA ROCCA" userId="ed082793-34a1-4353-b9ee-b430c4e1632f" providerId="ADAL" clId="{E8ABB438-8C0B-4DE8-932B-B003881A3CF9}" dt="2024-02-20T14:55:01.319" v="4021" actId="478"/>
          <ac:picMkLst>
            <pc:docMk/>
            <pc:sldMk cId="2371709066" sldId="403"/>
            <ac:picMk id="3" creationId="{624445F9-E76E-133D-21A2-73EFEF461C52}"/>
          </ac:picMkLst>
        </pc:picChg>
      </pc:sldChg>
      <pc:sldChg chg="addSp delSp modSp mod">
        <pc:chgData name="MATTEO DELLA ROCCA" userId="ed082793-34a1-4353-b9ee-b430c4e1632f" providerId="ADAL" clId="{E8ABB438-8C0B-4DE8-932B-B003881A3CF9}" dt="2024-02-06T14:43:45.750" v="3805" actId="14100"/>
        <pc:sldMkLst>
          <pc:docMk/>
          <pc:sldMk cId="1317840168" sldId="404"/>
        </pc:sldMkLst>
        <pc:spChg chg="mod">
          <ac:chgData name="MATTEO DELLA ROCCA" userId="ed082793-34a1-4353-b9ee-b430c4e1632f" providerId="ADAL" clId="{E8ABB438-8C0B-4DE8-932B-B003881A3CF9}" dt="2024-02-06T14:43:45.750" v="3805" actId="14100"/>
          <ac:spMkLst>
            <pc:docMk/>
            <pc:sldMk cId="1317840168" sldId="404"/>
            <ac:spMk id="10" creationId="{4BC277ED-F60B-B45A-EFE8-0733451E86EE}"/>
          </ac:spMkLst>
        </pc:spChg>
        <pc:grpChg chg="add mod">
          <ac:chgData name="MATTEO DELLA ROCCA" userId="ed082793-34a1-4353-b9ee-b430c4e1632f" providerId="ADAL" clId="{E8ABB438-8C0B-4DE8-932B-B003881A3CF9}" dt="2024-02-06T14:30:56.048" v="3588" actId="14100"/>
          <ac:grpSpMkLst>
            <pc:docMk/>
            <pc:sldMk cId="1317840168" sldId="404"/>
            <ac:grpSpMk id="2" creationId="{908EEE02-8699-766A-044C-4C470A021EBA}"/>
          </ac:grpSpMkLst>
        </pc:grpChg>
        <pc:picChg chg="del">
          <ac:chgData name="MATTEO DELLA ROCCA" userId="ed082793-34a1-4353-b9ee-b430c4e1632f" providerId="ADAL" clId="{E8ABB438-8C0B-4DE8-932B-B003881A3CF9}" dt="2024-02-06T14:30:06.264" v="3581" actId="478"/>
          <ac:picMkLst>
            <pc:docMk/>
            <pc:sldMk cId="1317840168" sldId="404"/>
            <ac:picMk id="3" creationId="{84EFC53E-8F6C-BF27-91E3-E4B56927E840}"/>
          </ac:picMkLst>
        </pc:picChg>
        <pc:picChg chg="add mod">
          <ac:chgData name="MATTEO DELLA ROCCA" userId="ed082793-34a1-4353-b9ee-b430c4e1632f" providerId="ADAL" clId="{E8ABB438-8C0B-4DE8-932B-B003881A3CF9}" dt="2024-02-06T14:30:56.048" v="3588" actId="14100"/>
          <ac:picMkLst>
            <pc:docMk/>
            <pc:sldMk cId="1317840168" sldId="404"/>
            <ac:picMk id="3074" creationId="{CC5952FE-3B31-7CAB-A292-392AA0207702}"/>
          </ac:picMkLst>
        </pc:picChg>
        <pc:picChg chg="add mod">
          <ac:chgData name="MATTEO DELLA ROCCA" userId="ed082793-34a1-4353-b9ee-b430c4e1632f" providerId="ADAL" clId="{E8ABB438-8C0B-4DE8-932B-B003881A3CF9}" dt="2024-02-06T14:30:56.048" v="3588" actId="14100"/>
          <ac:picMkLst>
            <pc:docMk/>
            <pc:sldMk cId="1317840168" sldId="404"/>
            <ac:picMk id="3076" creationId="{2988FA09-F172-70ED-90EE-EBBFCFD58559}"/>
          </ac:picMkLst>
        </pc:picChg>
        <pc:picChg chg="add mod">
          <ac:chgData name="MATTEO DELLA ROCCA" userId="ed082793-34a1-4353-b9ee-b430c4e1632f" providerId="ADAL" clId="{E8ABB438-8C0B-4DE8-932B-B003881A3CF9}" dt="2024-02-06T14:30:56.048" v="3588" actId="14100"/>
          <ac:picMkLst>
            <pc:docMk/>
            <pc:sldMk cId="1317840168" sldId="404"/>
            <ac:picMk id="4100" creationId="{D6CF81D4-D61D-DEA1-17FF-A3E7221DB839}"/>
          </ac:picMkLst>
        </pc:picChg>
        <pc:picChg chg="add mod">
          <ac:chgData name="MATTEO DELLA ROCCA" userId="ed082793-34a1-4353-b9ee-b430c4e1632f" providerId="ADAL" clId="{E8ABB438-8C0B-4DE8-932B-B003881A3CF9}" dt="2024-02-06T14:31:33.295" v="3600"/>
          <ac:picMkLst>
            <pc:docMk/>
            <pc:sldMk cId="1317840168" sldId="404"/>
            <ac:picMk id="5122" creationId="{E91A50DF-60FC-776C-AAB1-DA2E63674FF5}"/>
          </ac:picMkLst>
        </pc:picChg>
      </pc:sldChg>
      <pc:sldChg chg="addSp modSp add mod">
        <pc:chgData name="MATTEO DELLA ROCCA" userId="ed082793-34a1-4353-b9ee-b430c4e1632f" providerId="ADAL" clId="{E8ABB438-8C0B-4DE8-932B-B003881A3CF9}" dt="2024-02-20T15:25:32.100" v="4455" actId="1076"/>
        <pc:sldMkLst>
          <pc:docMk/>
          <pc:sldMk cId="2601756072" sldId="404"/>
        </pc:sldMkLst>
        <pc:spChg chg="mod">
          <ac:chgData name="MATTEO DELLA ROCCA" userId="ed082793-34a1-4353-b9ee-b430c4e1632f" providerId="ADAL" clId="{E8ABB438-8C0B-4DE8-932B-B003881A3CF9}" dt="2024-02-20T15:25:32.100" v="4455" actId="1076"/>
          <ac:spMkLst>
            <pc:docMk/>
            <pc:sldMk cId="2601756072" sldId="404"/>
            <ac:spMk id="12" creationId="{B6FA745E-BFCD-F77D-94D2-8B4F910D2E24}"/>
          </ac:spMkLst>
        </pc:spChg>
        <pc:picChg chg="add mod">
          <ac:chgData name="MATTEO DELLA ROCCA" userId="ed082793-34a1-4353-b9ee-b430c4e1632f" providerId="ADAL" clId="{E8ABB438-8C0B-4DE8-932B-B003881A3CF9}" dt="2024-02-20T15:25:29.597" v="4454" actId="1076"/>
          <ac:picMkLst>
            <pc:docMk/>
            <pc:sldMk cId="2601756072" sldId="404"/>
            <ac:picMk id="1026" creationId="{19D04CBE-60BA-954F-FB5E-20E2B9968607}"/>
          </ac:picMkLst>
        </pc:picChg>
      </pc:sldChg>
      <pc:sldChg chg="delSp modSp new del mod">
        <pc:chgData name="MATTEO DELLA ROCCA" userId="ed082793-34a1-4353-b9ee-b430c4e1632f" providerId="ADAL" clId="{E8ABB438-8C0B-4DE8-932B-B003881A3CF9}" dt="2024-02-09T09:22:55.721" v="3968" actId="47"/>
        <pc:sldMkLst>
          <pc:docMk/>
          <pc:sldMk cId="367965434" sldId="405"/>
        </pc:sldMkLst>
        <pc:spChg chg="del">
          <ac:chgData name="MATTEO DELLA ROCCA" userId="ed082793-34a1-4353-b9ee-b430c4e1632f" providerId="ADAL" clId="{E8ABB438-8C0B-4DE8-932B-B003881A3CF9}" dt="2024-02-09T09:21:13.772" v="3853" actId="478"/>
          <ac:spMkLst>
            <pc:docMk/>
            <pc:sldMk cId="367965434" sldId="405"/>
            <ac:spMk id="2" creationId="{69F0F491-205C-838E-BC92-D4C4B5FF50BA}"/>
          </ac:spMkLst>
        </pc:spChg>
        <pc:spChg chg="del">
          <ac:chgData name="MATTEO DELLA ROCCA" userId="ed082793-34a1-4353-b9ee-b430c4e1632f" providerId="ADAL" clId="{E8ABB438-8C0B-4DE8-932B-B003881A3CF9}" dt="2024-02-09T09:21:20.053" v="3856" actId="478"/>
          <ac:spMkLst>
            <pc:docMk/>
            <pc:sldMk cId="367965434" sldId="405"/>
            <ac:spMk id="3" creationId="{6BB87424-52D0-EEAB-B89E-BE3A372CB54B}"/>
          </ac:spMkLst>
        </pc:spChg>
        <pc:spChg chg="del">
          <ac:chgData name="MATTEO DELLA ROCCA" userId="ed082793-34a1-4353-b9ee-b430c4e1632f" providerId="ADAL" clId="{E8ABB438-8C0B-4DE8-932B-B003881A3CF9}" dt="2024-02-09T09:21:16.050" v="3854" actId="478"/>
          <ac:spMkLst>
            <pc:docMk/>
            <pc:sldMk cId="367965434" sldId="405"/>
            <ac:spMk id="4" creationId="{FA5B6952-D1A9-3543-23AF-3AC24C6514C5}"/>
          </ac:spMkLst>
        </pc:spChg>
        <pc:spChg chg="del">
          <ac:chgData name="MATTEO DELLA ROCCA" userId="ed082793-34a1-4353-b9ee-b430c4e1632f" providerId="ADAL" clId="{E8ABB438-8C0B-4DE8-932B-B003881A3CF9}" dt="2024-02-09T09:21:18.319" v="3855" actId="478"/>
          <ac:spMkLst>
            <pc:docMk/>
            <pc:sldMk cId="367965434" sldId="405"/>
            <ac:spMk id="5" creationId="{158498C9-B4E3-645C-CAEA-4C2CCD80895F}"/>
          </ac:spMkLst>
        </pc:spChg>
        <pc:spChg chg="mod">
          <ac:chgData name="MATTEO DELLA ROCCA" userId="ed082793-34a1-4353-b9ee-b430c4e1632f" providerId="ADAL" clId="{E8ABB438-8C0B-4DE8-932B-B003881A3CF9}" dt="2024-02-09T09:21:09.004" v="3852" actId="14100"/>
          <ac:spMkLst>
            <pc:docMk/>
            <pc:sldMk cId="367965434" sldId="405"/>
            <ac:spMk id="6" creationId="{9D4642DE-26E0-950B-493B-A505BC63983A}"/>
          </ac:spMkLst>
        </pc:spChg>
      </pc:sldChg>
      <pc:sldChg chg="modSp add del mod">
        <pc:chgData name="MATTEO DELLA ROCCA" userId="ed082793-34a1-4353-b9ee-b430c4e1632f" providerId="ADAL" clId="{E8ABB438-8C0B-4DE8-932B-B003881A3CF9}" dt="2024-02-20T15:42:07.109" v="4597" actId="2696"/>
        <pc:sldMkLst>
          <pc:docMk/>
          <pc:sldMk cId="51722730" sldId="409"/>
        </pc:sldMkLst>
        <pc:spChg chg="mod">
          <ac:chgData name="MATTEO DELLA ROCCA" userId="ed082793-34a1-4353-b9ee-b430c4e1632f" providerId="ADAL" clId="{E8ABB438-8C0B-4DE8-932B-B003881A3CF9}" dt="2024-02-20T15:41:39.585" v="4596" actId="20577"/>
          <ac:spMkLst>
            <pc:docMk/>
            <pc:sldMk cId="51722730" sldId="409"/>
            <ac:spMk id="6" creationId="{D4D6990A-3972-3EEE-EDFE-9FB1A4CAAB34}"/>
          </ac:spMkLst>
        </pc:spChg>
      </pc:sldChg>
    </pc:docChg>
  </pc:docChgLst>
  <pc:docChgLst>
    <pc:chgData name="Utente guest" userId="S::urn:spo:anon#821a6ed7a6329fc34eca1c772bf9cbfd3a364d062245830bdea62a4fb5098e4f::" providerId="AD" clId="Web-{80A51ACD-1D2F-45E8-9019-3A9D3EBE929B}"/>
    <pc:docChg chg="modSld">
      <pc:chgData name="Utente guest" userId="S::urn:spo:anon#821a6ed7a6329fc34eca1c772bf9cbfd3a364d062245830bdea62a4fb5098e4f::" providerId="AD" clId="Web-{80A51ACD-1D2F-45E8-9019-3A9D3EBE929B}" dt="2024-02-21T15:54:25.004" v="3"/>
      <pc:docMkLst>
        <pc:docMk/>
      </pc:docMkLst>
      <pc:sldChg chg="modSp">
        <pc:chgData name="Utente guest" userId="S::urn:spo:anon#821a6ed7a6329fc34eca1c772bf9cbfd3a364d062245830bdea62a4fb5098e4f::" providerId="AD" clId="Web-{80A51ACD-1D2F-45E8-9019-3A9D3EBE929B}" dt="2024-02-21T15:54:25.004" v="3"/>
        <pc:sldMkLst>
          <pc:docMk/>
          <pc:sldMk cId="3391918603" sldId="408"/>
        </pc:sldMkLst>
        <pc:graphicFrameChg chg="mod modGraphic">
          <ac:chgData name="Utente guest" userId="S::urn:spo:anon#821a6ed7a6329fc34eca1c772bf9cbfd3a364d062245830bdea62a4fb5098e4f::" providerId="AD" clId="Web-{80A51ACD-1D2F-45E8-9019-3A9D3EBE929B}" dt="2024-02-21T15:54:25.004" v="3"/>
          <ac:graphicFrameMkLst>
            <pc:docMk/>
            <pc:sldMk cId="3391918603" sldId="408"/>
            <ac:graphicFrameMk id="367" creationId="{5DDA7354-6CF4-CECA-C54D-ED8937E6D0D3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594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43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99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3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606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07671600-B14C-AA07-8D1F-E4AFB1539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EB55CE61-2DD6-5EB5-B083-C3B5AEDF12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6DFD3091-A85F-AC40-89FA-9235608AEC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001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359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70097C07-4FFE-085D-7522-7857AFD0A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>
            <a:extLst>
              <a:ext uri="{FF2B5EF4-FFF2-40B4-BE49-F238E27FC236}">
                <a16:creationId xmlns:a16="http://schemas.microsoft.com/office/drawing/2014/main" id="{80769A37-9CAC-E12F-ADA6-08D5AA971F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>
            <a:extLst>
              <a:ext uri="{FF2B5EF4-FFF2-40B4-BE49-F238E27FC236}">
                <a16:creationId xmlns:a16="http://schemas.microsoft.com/office/drawing/2014/main" id="{8A435911-641D-D5C2-320A-CE741767C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147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>
          <a:extLst>
            <a:ext uri="{FF2B5EF4-FFF2-40B4-BE49-F238E27FC236}">
              <a16:creationId xmlns:a16="http://schemas.microsoft.com/office/drawing/2014/main" id="{EA985CFD-968E-1183-70DF-9F49C230E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>
            <a:extLst>
              <a:ext uri="{FF2B5EF4-FFF2-40B4-BE49-F238E27FC236}">
                <a16:creationId xmlns:a16="http://schemas.microsoft.com/office/drawing/2014/main" id="{AE30F62A-101D-BFD7-8C6C-8D9499DC8B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>
            <a:extLst>
              <a:ext uri="{FF2B5EF4-FFF2-40B4-BE49-F238E27FC236}">
                <a16:creationId xmlns:a16="http://schemas.microsoft.com/office/drawing/2014/main" id="{E9BB2D73-5497-8593-C974-3BDBCAB0C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90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594DDDF8-67B5-E368-71CA-3BA8B401A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16B92AA5-A417-AD52-4CE9-22FE516697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625FBAE4-22E6-9192-8EF3-7AC6D244D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554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>
          <a:extLst>
            <a:ext uri="{FF2B5EF4-FFF2-40B4-BE49-F238E27FC236}">
              <a16:creationId xmlns:a16="http://schemas.microsoft.com/office/drawing/2014/main" id="{878D7055-3BFB-44E7-C48B-2287AD112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>
            <a:extLst>
              <a:ext uri="{FF2B5EF4-FFF2-40B4-BE49-F238E27FC236}">
                <a16:creationId xmlns:a16="http://schemas.microsoft.com/office/drawing/2014/main" id="{16211BE3-45C8-F823-77F3-C3AFB21D7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>
            <a:extLst>
              <a:ext uri="{FF2B5EF4-FFF2-40B4-BE49-F238E27FC236}">
                <a16:creationId xmlns:a16="http://schemas.microsoft.com/office/drawing/2014/main" id="{5B7FAF8D-0B1B-9C49-C62B-4A33B0C4CF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309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9F203030-BD6E-2BC7-799C-431606752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E3B4A75A-2045-48B3-30C9-14F1DF585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F0D38E4B-271F-7E52-D5AC-7654B5829D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599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3C9D6-E750-1771-487C-205DB2A3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B1C4FB-79BD-BDCB-CA3A-0FDEAB36F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D65662-AD57-9BFF-E94D-74B82E62E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84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F6BE0-7C6C-DA3E-3B5D-C9BD0091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027CD3-991F-4392-17B5-CE7F10F24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E1C63C8-C318-0434-42EE-635C2B399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399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D0CF822E-B085-DD00-2099-5F0A26E5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>
            <a:extLst>
              <a:ext uri="{FF2B5EF4-FFF2-40B4-BE49-F238E27FC236}">
                <a16:creationId xmlns:a16="http://schemas.microsoft.com/office/drawing/2014/main" id="{A729A111-9ACA-51F2-7888-CC96C6E1E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>
            <a:extLst>
              <a:ext uri="{FF2B5EF4-FFF2-40B4-BE49-F238E27FC236}">
                <a16:creationId xmlns:a16="http://schemas.microsoft.com/office/drawing/2014/main" id="{D69865B1-0081-0320-2E1A-E7DC72777B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994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2663850C-7BCF-CC90-881D-2F90A2F7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00F2E774-D2B3-1459-301F-41AD12942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F646946A-AC1E-1EFA-A7DC-621B67071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150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2FB47F5E-2103-097B-A76D-976FA7112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288D03BD-90FD-5317-E104-8009DFBFEC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C5BF92A7-99BD-DD98-6BE8-2385701C1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160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0B3095B4-E546-1CC3-5592-D7A10E6DC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2E0CB773-B44D-CD39-F7ED-1B885A1EB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9AD5562F-94C3-F9ED-A585-5DDD5ADFE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99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7A274DE2-83CF-5CFB-13CD-134DAB80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ABA44B74-2900-89BB-6E73-057EDE2EE5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57800EFC-40B9-6E68-1B95-1599859CB1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436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52176C-C977-87A4-B9F1-697D95F4E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27C00A8-3085-6D27-9514-5110ED2DB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4797DCD-74E4-DED4-03BC-FC9FFA206A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399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97AE7FC1-ADC6-4A4F-A917-20F163B35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6CE2FB01-F9FB-E27F-AE5B-144EA03B2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AEB9DE79-72CC-8CAA-6D07-C52972E5E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3096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2298321B-AB0C-A057-3BE8-26053823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6C145D01-6E0D-8442-8085-770ABD812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54415275-BD1A-3545-22EF-4A4AEF9E0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543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B168253F-34CC-F388-6851-9A4A1AF3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65E3881D-B480-1827-5560-68CEF201B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34079CBF-EA3B-D2CB-0766-142325013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687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0541EBDE-4DA3-2EB6-89F4-4326FEF8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8683F882-EF8E-E0F4-4FAE-A7549CC90C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DD7103D0-32F4-AEF2-4518-F43283A42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0039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086ABED-9A62-108F-0577-5C34515F6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B4B09F8B-8C56-DEE6-1B0B-7A6419065C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453A8649-D9EF-F433-BBD9-6813A2EC2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0641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086ABED-9A62-108F-0577-5C34515F6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B4B09F8B-8C56-DEE6-1B0B-7A6419065C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453A8649-D9EF-F433-BBD9-6813A2EC2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7043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086ABED-9A62-108F-0577-5C34515F6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B4B09F8B-8C56-DEE6-1B0B-7A6419065C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453A8649-D9EF-F433-BBD9-6813A2EC2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9478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404E7A73-164B-72DA-19AC-CBF30002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D3AA8978-4A5A-D8E2-019C-49CED446C8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85DC7674-0C6D-7676-9BF8-B35135715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489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923E543A-CCA6-83C8-AB64-031536F07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CBA985CC-4C32-1391-74C8-1A324CF4B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4DECC0A6-12DA-BF10-737C-67AE9C8D5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300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923E543A-CCA6-83C8-AB64-031536F07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CBA985CC-4C32-1391-74C8-1A324CF4B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4DECC0A6-12DA-BF10-737C-67AE9C8D5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1181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923E543A-CCA6-83C8-AB64-031536F07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CBA985CC-4C32-1391-74C8-1A324CF4B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4DECC0A6-12DA-BF10-737C-67AE9C8D5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34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59CE21DF-796B-310B-5CA5-321CBF80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84286491-2B5C-24B5-D1AB-5A4026C3A3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88CF9554-5B0A-8608-D0DD-0D692105D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3700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3687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5473B-5447-6DAD-9CBC-887598EED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06FDB61-B05E-2F62-576E-88916DF45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DD3DD50-E936-0B11-C63F-C54575922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0387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D8052-9877-1F32-9D34-265A2A93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0AA6B3-F972-59CD-2438-662D55D18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C11C5F-3053-8022-A3B5-72C1C16DF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6996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5208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80208580-066A-A8C8-6035-85793B03D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>
            <a:extLst>
              <a:ext uri="{FF2B5EF4-FFF2-40B4-BE49-F238E27FC236}">
                <a16:creationId xmlns:a16="http://schemas.microsoft.com/office/drawing/2014/main" id="{A07680ED-428A-6767-C13E-8681D53F3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>
            <a:extLst>
              <a:ext uri="{FF2B5EF4-FFF2-40B4-BE49-F238E27FC236}">
                <a16:creationId xmlns:a16="http://schemas.microsoft.com/office/drawing/2014/main" id="{36362020-A0E5-B47D-A314-0DE4B2082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4477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983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179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51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639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24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 preserve="1">
  <p:cSld name="1_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585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  <p:sldLayoutId id="2147483660" r:id="rId10"/>
    <p:sldLayoutId id="2147483663" r:id="rId11"/>
    <p:sldLayoutId id="2147483666" r:id="rId12"/>
    <p:sldLayoutId id="2147483669" r:id="rId13"/>
    <p:sldLayoutId id="2147483671" r:id="rId14"/>
    <p:sldLayoutId id="2147483685" r:id="rId15"/>
    <p:sldLayoutId id="2147483678" r:id="rId16"/>
    <p:sldLayoutId id="214748366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ABE5A69B-D92E-8EB5-F0AD-76366BC6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479657" y="-320691"/>
            <a:ext cx="2859400" cy="2475864"/>
          </a:xfrm>
          <a:prstGeom prst="rect">
            <a:avLst/>
          </a:prstGeom>
        </p:spPr>
      </p:pic>
      <p:pic>
        <p:nvPicPr>
          <p:cNvPr id="3" name="Immagine 2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ABDA32EE-493B-779A-C2FD-E13AA474F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19883" y="-360110"/>
            <a:ext cx="2859400" cy="2475864"/>
          </a:xfrm>
          <a:prstGeom prst="rect">
            <a:avLst/>
          </a:prstGeom>
        </p:spPr>
      </p:pic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0" y="1378350"/>
            <a:ext cx="9143999" cy="1293956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/>
              <a:t>Light Field Image </a:t>
            </a:r>
            <a:br>
              <a:rPr lang="en" sz="4400"/>
            </a:br>
            <a:r>
              <a:rPr lang="en" sz="4400"/>
              <a:t>Compression 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0" y="4552197"/>
            <a:ext cx="91440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/>
              <a:t>Anno accademico 2023/2024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-1" y="2721102"/>
            <a:ext cx="9144000" cy="563431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>
                <a:latin typeface="Montserrat Light" panose="00000400000000000000" pitchFamily="2" charset="0"/>
                <a:ea typeface="Montserrat ExtraLight"/>
                <a:cs typeface="Montserrat ExtraLight"/>
                <a:sym typeface="Montserrat ExtraLight"/>
              </a:rPr>
              <a:t>Laurea Magistrale in Informatica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038099" y="26779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0" name="Picture 2" descr="Università degli studi di Salerno UNISA Logo PNG Vector (EPS ...">
            <a:extLst>
              <a:ext uri="{FF2B5EF4-FFF2-40B4-BE49-F238E27FC236}">
                <a16:creationId xmlns:a16="http://schemas.microsoft.com/office/drawing/2014/main" id="{85E38FE0-A76D-5885-70D0-65F31C4E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97" y="66753"/>
            <a:ext cx="1171626" cy="11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फ़ोटो के बारे में कोई जानकारी नहीं दी गई है.">
            <a:extLst>
              <a:ext uri="{FF2B5EF4-FFF2-40B4-BE49-F238E27FC236}">
                <a16:creationId xmlns:a16="http://schemas.microsoft.com/office/drawing/2014/main" id="{4A09BDAF-6A69-EA9F-FCCC-E8F04A7C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29" y="66753"/>
            <a:ext cx="1171626" cy="11716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EA9802-ADD1-F890-E57D-3336F90F30F9}"/>
              </a:ext>
            </a:extLst>
          </p:cNvPr>
          <p:cNvSpPr txBox="1"/>
          <p:nvPr/>
        </p:nvSpPr>
        <p:spPr>
          <a:xfrm>
            <a:off x="0" y="201861"/>
            <a:ext cx="9143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0">
                <a:solidFill>
                  <a:srgbClr val="BCC0C3"/>
                </a:solidFill>
                <a:effectLst/>
                <a:latin typeface="Montserrat" panose="00000500000000000000" pitchFamily="2" charset="0"/>
              </a:rPr>
              <a:t>Università degli Studi di Salerno</a:t>
            </a:r>
            <a:endParaRPr lang="it-IT">
              <a:latin typeface="Montserrat" panose="00000500000000000000" pitchFamily="2" charset="0"/>
            </a:endParaRPr>
          </a:p>
        </p:txBody>
      </p:sp>
      <p:sp>
        <p:nvSpPr>
          <p:cNvPr id="6" name="Google Shape;164;p38">
            <a:extLst>
              <a:ext uri="{FF2B5EF4-FFF2-40B4-BE49-F238E27FC236}">
                <a16:creationId xmlns:a16="http://schemas.microsoft.com/office/drawing/2014/main" id="{EAA085CC-562C-4340-1600-400531050A4F}"/>
              </a:ext>
            </a:extLst>
          </p:cNvPr>
          <p:cNvSpPr txBox="1">
            <a:spLocks/>
          </p:cNvSpPr>
          <p:nvPr/>
        </p:nvSpPr>
        <p:spPr>
          <a:xfrm>
            <a:off x="0" y="3225730"/>
            <a:ext cx="9144000" cy="563431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800" b="0">
                <a:latin typeface="Montserrat ExtraLight" panose="00000300000000000000" pitchFamily="2" charset="0"/>
                <a:ea typeface="Montserrat ExtraLight"/>
                <a:cs typeface="Montserrat ExtraLight"/>
                <a:sym typeface="Montserrat ExtraLight"/>
              </a:rPr>
              <a:t>Corso di Compressione dati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200">
                <a:solidFill>
                  <a:schemeClr val="accent1"/>
                </a:solidFill>
              </a:rPr>
              <a:t>MODALITÀ DI CATTURA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4294967295"/>
          </p:nvPr>
        </p:nvSpPr>
        <p:spPr>
          <a:xfrm>
            <a:off x="938500" y="1036010"/>
            <a:ext cx="7372466" cy="3814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bg1"/>
                </a:solidFill>
              </a:rPr>
              <a:t>Una singola telecamera controllata </a:t>
            </a:r>
            <a:r>
              <a:rPr lang="it-IT" sz="1800" b="1" err="1">
                <a:solidFill>
                  <a:schemeClr val="bg1"/>
                </a:solidFill>
              </a:rPr>
              <a:t>roboticamente</a:t>
            </a:r>
            <a:endParaRPr lang="it-IT" sz="1800" b="1">
              <a:solidFill>
                <a:schemeClr val="bg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884663" y="414022"/>
            <a:ext cx="29045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1F7C84-82BD-EEA0-BAF8-69BDFD9E7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427700" y="1586526"/>
            <a:ext cx="2458469" cy="3279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4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200">
                <a:solidFill>
                  <a:schemeClr val="accent1"/>
                </a:solidFill>
              </a:rPr>
              <a:t>MODALITÀ DI CATTURA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4294967295"/>
          </p:nvPr>
        </p:nvSpPr>
        <p:spPr>
          <a:xfrm>
            <a:off x="938500" y="1036010"/>
            <a:ext cx="7372466" cy="3814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bg1"/>
                </a:solidFill>
              </a:rPr>
              <a:t>U</a:t>
            </a:r>
            <a:r>
              <a:rPr lang="it-IT" sz="1800" b="1">
                <a:solidFill>
                  <a:schemeClr val="bg1"/>
                </a:solidFill>
              </a:rPr>
              <a:t>n arco rotante di telecamere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884663" y="414022"/>
            <a:ext cx="29045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98" name="Picture 2" descr="Google 6DoF Virtual Reality light field camera rig in action (image: hackaday.com)">
            <a:extLst>
              <a:ext uri="{FF2B5EF4-FFF2-40B4-BE49-F238E27FC236}">
                <a16:creationId xmlns:a16="http://schemas.microsoft.com/office/drawing/2014/main" id="{9CB7E415-9C70-CEF7-5972-55A3D65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51" y="1626219"/>
            <a:ext cx="62960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8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2890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ESEMPIO DI RISULTATI SUL DATASET “ROOM”</a:t>
            </a:r>
            <a:br>
              <a:rPr lang="it-IT"/>
            </a:br>
            <a:r>
              <a:rPr lang="it-IT"/>
              <a:t>UTILIZZANDO CODEC LOSSLESS</a:t>
            </a:r>
          </a:p>
        </p:txBody>
      </p:sp>
      <p:cxnSp>
        <p:nvCxnSpPr>
          <p:cNvPr id="366" name="Google Shape;366;p52"/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/>
          <p:cNvGraphicFramePr/>
          <p:nvPr>
            <p:extLst>
              <p:ext uri="{D42A27DB-BD31-4B8C-83A1-F6EECF244321}">
                <p14:modId xmlns:p14="http://schemas.microsoft.com/office/powerpoint/2010/main" val="3421174795"/>
              </p:ext>
            </p:extLst>
          </p:nvPr>
        </p:nvGraphicFramePr>
        <p:xfrm>
          <a:off x="691376" y="1192912"/>
          <a:ext cx="7623717" cy="3605331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539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0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1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13,41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1,943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43,8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29,56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1,645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51,7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1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1450,06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1,739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48,9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2,21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1,365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62,3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5577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80,4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5272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1,089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78,1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2890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ESEMPIO DI RISULTATI SUL DATASET “ROOM”</a:t>
            </a:r>
            <a:br>
              <a:rPr lang="it-IT"/>
            </a:br>
            <a:r>
              <a:rPr lang="it-IT"/>
              <a:t>UTILIZZANDO CODEC LOSSLESS</a:t>
            </a:r>
          </a:p>
        </p:txBody>
      </p:sp>
      <p:cxnSp>
        <p:nvCxnSpPr>
          <p:cNvPr id="366" name="Google Shape;366;p52"/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/>
          <p:cNvGraphicFramePr/>
          <p:nvPr>
            <p:extLst>
              <p:ext uri="{D42A27DB-BD31-4B8C-83A1-F6EECF244321}">
                <p14:modId xmlns:p14="http://schemas.microsoft.com/office/powerpoint/2010/main" val="639650302"/>
              </p:ext>
            </p:extLst>
          </p:nvPr>
        </p:nvGraphicFramePr>
        <p:xfrm>
          <a:off x="691376" y="1192912"/>
          <a:ext cx="7623717" cy="3605331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539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0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1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13,41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1,943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43,8 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29,56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1,645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51,7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1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1450,06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1,739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48,9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2,21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1,365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62,3 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5577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80,4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5272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1,089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78,1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7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488901" y="14248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365;p52">
            <a:extLst>
              <a:ext uri="{FF2B5EF4-FFF2-40B4-BE49-F238E27FC236}">
                <a16:creationId xmlns:a16="http://schemas.microsoft.com/office/drawing/2014/main" id="{CC26E68D-355E-AC5B-8607-D8BA5CAEED26}"/>
              </a:ext>
            </a:extLst>
          </p:cNvPr>
          <p:cNvSpPr txBox="1">
            <a:spLocks/>
          </p:cNvSpPr>
          <p:nvPr/>
        </p:nvSpPr>
        <p:spPr>
          <a:xfrm>
            <a:off x="403240" y="219303"/>
            <a:ext cx="787022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ESEMPIO DI RISULTATI SUL DATASET “ROOM”</a:t>
            </a:r>
            <a:br>
              <a:rPr lang="it-IT"/>
            </a:br>
            <a:r>
              <a:rPr lang="it-IT"/>
              <a:t>UTILIZZANDO CODEC VISUALLY LOSSLESS</a:t>
            </a:r>
          </a:p>
        </p:txBody>
      </p:sp>
      <p:graphicFrame>
        <p:nvGraphicFramePr>
          <p:cNvPr id="7" name="Google Shape;367;p52">
            <a:extLst>
              <a:ext uri="{FF2B5EF4-FFF2-40B4-BE49-F238E27FC236}">
                <a16:creationId xmlns:a16="http://schemas.microsoft.com/office/drawing/2014/main" id="{14A2DBF9-CD07-9AC7-F33C-24D0A21FB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588381"/>
              </p:ext>
            </p:extLst>
          </p:nvPr>
        </p:nvGraphicFramePr>
        <p:xfrm>
          <a:off x="488901" y="1732155"/>
          <a:ext cx="8401594" cy="1955110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5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0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0758">
                  <a:extLst>
                    <a:ext uri="{9D8B030D-6E8A-4147-A177-3AD203B41FA5}">
                      <a16:colId xmlns:a16="http://schemas.microsoft.com/office/drawing/2014/main" val="3046477229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(s)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 –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7,64 </a:t>
                      </a: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12,98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6,55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98,55%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5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 –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91,60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4,06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99,40%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5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AV1 -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3813,38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7,99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99,41%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790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488901" y="15116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365;p52">
            <a:extLst>
              <a:ext uri="{FF2B5EF4-FFF2-40B4-BE49-F238E27FC236}">
                <a16:creationId xmlns:a16="http://schemas.microsoft.com/office/drawing/2014/main" id="{CC26E68D-355E-AC5B-8607-D8BA5CAEED26}"/>
              </a:ext>
            </a:extLst>
          </p:cNvPr>
          <p:cNvSpPr txBox="1">
            <a:spLocks/>
          </p:cNvSpPr>
          <p:nvPr/>
        </p:nvSpPr>
        <p:spPr>
          <a:xfrm>
            <a:off x="399692" y="209393"/>
            <a:ext cx="787022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ESEMPIO DI RISULTATI SUL DATASET “ROOM”</a:t>
            </a:r>
            <a:br>
              <a:rPr lang="it-IT"/>
            </a:br>
            <a:r>
              <a:rPr lang="it-IT"/>
              <a:t>UTILIZZANDO CODEC VISUALLY LOSSLESS</a:t>
            </a:r>
          </a:p>
        </p:txBody>
      </p:sp>
      <p:graphicFrame>
        <p:nvGraphicFramePr>
          <p:cNvPr id="7" name="Google Shape;367;p52">
            <a:extLst>
              <a:ext uri="{FF2B5EF4-FFF2-40B4-BE49-F238E27FC236}">
                <a16:creationId xmlns:a16="http://schemas.microsoft.com/office/drawing/2014/main" id="{14A2DBF9-CD07-9AC7-F33C-24D0A21FB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42102"/>
              </p:ext>
            </p:extLst>
          </p:nvPr>
        </p:nvGraphicFramePr>
        <p:xfrm>
          <a:off x="488901" y="1732155"/>
          <a:ext cx="8401594" cy="1955110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5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0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0758">
                  <a:extLst>
                    <a:ext uri="{9D8B030D-6E8A-4147-A177-3AD203B41FA5}">
                      <a16:colId xmlns:a16="http://schemas.microsoft.com/office/drawing/2014/main" val="3046477229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(s)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 -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7,64 </a:t>
                      </a: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12,98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98,55%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5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 –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91,60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4,06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99,40%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5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 –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3813,38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7,99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99,41%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73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BA65EBF1-7D96-AD16-8732-574C5758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DE868BDA-E8B5-093F-308F-EAFB2BBB2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3424" y="2331230"/>
            <a:ext cx="5376234" cy="18441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Il nostro studio</a:t>
            </a:r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D054BC29-AE9D-A8AB-3CE9-979086DEE60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24C00183-5312-1A52-BA25-7BA9EB2B037A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1423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48">
            <a:extLst>
              <a:ext uri="{FF2B5EF4-FFF2-40B4-BE49-F238E27FC236}">
                <a16:creationId xmlns:a16="http://schemas.microsoft.com/office/drawing/2014/main" id="{5B965FFF-2088-8725-C7F1-DF6E1B829738}"/>
              </a:ext>
            </a:extLst>
          </p:cNvPr>
          <p:cNvSpPr txBox="1">
            <a:spLocks/>
          </p:cNvSpPr>
          <p:nvPr/>
        </p:nvSpPr>
        <p:spPr>
          <a:xfrm>
            <a:off x="557939" y="420765"/>
            <a:ext cx="7656792" cy="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4000"/>
              <a:t>OBIETTIVI DELLO STUDIO…</a:t>
            </a:r>
            <a:endParaRPr lang="it-IT"/>
          </a:p>
        </p:txBody>
      </p:sp>
      <p:cxnSp>
        <p:nvCxnSpPr>
          <p:cNvPr id="5" name="Google Shape;267;p48">
            <a:extLst>
              <a:ext uri="{FF2B5EF4-FFF2-40B4-BE49-F238E27FC236}">
                <a16:creationId xmlns:a16="http://schemas.microsoft.com/office/drawing/2014/main" id="{A91DCEE9-1F98-562B-392E-A8A4DCE2EF44}"/>
              </a:ext>
            </a:extLst>
          </p:cNvPr>
          <p:cNvCxnSpPr>
            <a:cxnSpLocks/>
          </p:cNvCxnSpPr>
          <p:nvPr/>
        </p:nvCxnSpPr>
        <p:spPr>
          <a:xfrm>
            <a:off x="396382" y="1807682"/>
            <a:ext cx="0" cy="19648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" name="Google Shape;12797;p83">
            <a:extLst>
              <a:ext uri="{FF2B5EF4-FFF2-40B4-BE49-F238E27FC236}">
                <a16:creationId xmlns:a16="http://schemas.microsoft.com/office/drawing/2014/main" id="{252BD133-EDEB-0052-9EE8-DA4355F9D530}"/>
              </a:ext>
            </a:extLst>
          </p:cNvPr>
          <p:cNvGrpSpPr/>
          <p:nvPr/>
        </p:nvGrpSpPr>
        <p:grpSpPr>
          <a:xfrm>
            <a:off x="516630" y="1850822"/>
            <a:ext cx="397508" cy="448040"/>
            <a:chOff x="4017435" y="1499912"/>
            <a:chExt cx="315091" cy="359397"/>
          </a:xfrm>
        </p:grpSpPr>
        <p:sp>
          <p:nvSpPr>
            <p:cNvPr id="23" name="Google Shape;12798;p83">
              <a:extLst>
                <a:ext uri="{FF2B5EF4-FFF2-40B4-BE49-F238E27FC236}">
                  <a16:creationId xmlns:a16="http://schemas.microsoft.com/office/drawing/2014/main" id="{DC87ED4E-284B-BC9A-C456-85825D083F13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" name="Google Shape;12799;p83">
              <a:extLst>
                <a:ext uri="{FF2B5EF4-FFF2-40B4-BE49-F238E27FC236}">
                  <a16:creationId xmlns:a16="http://schemas.microsoft.com/office/drawing/2014/main" id="{FFCF95E4-D5BE-E113-D090-0AFF282B54D8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2797;p83">
            <a:extLst>
              <a:ext uri="{FF2B5EF4-FFF2-40B4-BE49-F238E27FC236}">
                <a16:creationId xmlns:a16="http://schemas.microsoft.com/office/drawing/2014/main" id="{9DA3D12C-3381-1D16-FD5F-D29EBF00024C}"/>
              </a:ext>
            </a:extLst>
          </p:cNvPr>
          <p:cNvGrpSpPr/>
          <p:nvPr/>
        </p:nvGrpSpPr>
        <p:grpSpPr>
          <a:xfrm>
            <a:off x="516630" y="2553703"/>
            <a:ext cx="397508" cy="448040"/>
            <a:chOff x="4017435" y="1499912"/>
            <a:chExt cx="315091" cy="359397"/>
          </a:xfrm>
        </p:grpSpPr>
        <p:sp>
          <p:nvSpPr>
            <p:cNvPr id="6" name="Google Shape;12798;p83">
              <a:extLst>
                <a:ext uri="{FF2B5EF4-FFF2-40B4-BE49-F238E27FC236}">
                  <a16:creationId xmlns:a16="http://schemas.microsoft.com/office/drawing/2014/main" id="{B93A5C21-3D93-1127-8C90-6C2220C9D8C3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" name="Google Shape;12799;p83">
              <a:extLst>
                <a:ext uri="{FF2B5EF4-FFF2-40B4-BE49-F238E27FC236}">
                  <a16:creationId xmlns:a16="http://schemas.microsoft.com/office/drawing/2014/main" id="{AE10C15E-75F1-254E-2F50-BC1756535734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797;p83">
            <a:extLst>
              <a:ext uri="{FF2B5EF4-FFF2-40B4-BE49-F238E27FC236}">
                <a16:creationId xmlns:a16="http://schemas.microsoft.com/office/drawing/2014/main" id="{BC35E086-5460-37D3-E10E-6F642D2B89C1}"/>
              </a:ext>
            </a:extLst>
          </p:cNvPr>
          <p:cNvGrpSpPr/>
          <p:nvPr/>
        </p:nvGrpSpPr>
        <p:grpSpPr>
          <a:xfrm>
            <a:off x="516630" y="3222407"/>
            <a:ext cx="397508" cy="448040"/>
            <a:chOff x="4017435" y="1499912"/>
            <a:chExt cx="315091" cy="359397"/>
          </a:xfrm>
        </p:grpSpPr>
        <p:sp>
          <p:nvSpPr>
            <p:cNvPr id="9" name="Google Shape;12798;p83">
              <a:extLst>
                <a:ext uri="{FF2B5EF4-FFF2-40B4-BE49-F238E27FC236}">
                  <a16:creationId xmlns:a16="http://schemas.microsoft.com/office/drawing/2014/main" id="{8BCBF5CB-17D7-806C-A748-E733546424F1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" name="Google Shape;12799;p83">
              <a:extLst>
                <a:ext uri="{FF2B5EF4-FFF2-40B4-BE49-F238E27FC236}">
                  <a16:creationId xmlns:a16="http://schemas.microsoft.com/office/drawing/2014/main" id="{4C5531A7-8F47-F1C1-7E14-E79243D7B814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EE4059-BFEE-69E5-F264-6A9A4A1E5CFD}"/>
              </a:ext>
            </a:extLst>
          </p:cNvPr>
          <p:cNvSpPr txBox="1"/>
          <p:nvPr/>
        </p:nvSpPr>
        <p:spPr>
          <a:xfrm>
            <a:off x="1034866" y="3250319"/>
            <a:ext cx="761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Possibilità di implementare una semplice interfaccia grafica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B8EB3AF-362C-E5A8-265C-5F3AB73E7064}"/>
              </a:ext>
            </a:extLst>
          </p:cNvPr>
          <p:cNvSpPr txBox="1"/>
          <p:nvPr/>
        </p:nvSpPr>
        <p:spPr>
          <a:xfrm>
            <a:off x="1034866" y="2564929"/>
            <a:ext cx="8168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Includere altri dataset al confronto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144814C-9A27-82B6-E6F8-768218B9BAD2}"/>
              </a:ext>
            </a:extLst>
          </p:cNvPr>
          <p:cNvSpPr txBox="1"/>
          <p:nvPr/>
        </p:nvSpPr>
        <p:spPr>
          <a:xfrm>
            <a:off x="1034866" y="1852902"/>
            <a:ext cx="7179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Possibilità di utilizzare altri codec per la comparazione</a:t>
            </a:r>
          </a:p>
        </p:txBody>
      </p:sp>
      <p:cxnSp>
        <p:nvCxnSpPr>
          <p:cNvPr id="4" name="Google Shape;267;p48">
            <a:extLst>
              <a:ext uri="{FF2B5EF4-FFF2-40B4-BE49-F238E27FC236}">
                <a16:creationId xmlns:a16="http://schemas.microsoft.com/office/drawing/2014/main" id="{B0DAC0E2-4218-280C-8CDC-C372760C3C7F}"/>
              </a:ext>
            </a:extLst>
          </p:cNvPr>
          <p:cNvCxnSpPr>
            <a:cxnSpLocks/>
          </p:cNvCxnSpPr>
          <p:nvPr/>
        </p:nvCxnSpPr>
        <p:spPr>
          <a:xfrm flipH="1">
            <a:off x="557939" y="260195"/>
            <a:ext cx="18061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2710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66"/>
                    </a14:imgEffect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58">
          <a:extLst>
            <a:ext uri="{FF2B5EF4-FFF2-40B4-BE49-F238E27FC236}">
              <a16:creationId xmlns:a16="http://schemas.microsoft.com/office/drawing/2014/main" id="{2B2C7BC3-661D-6744-531F-758672C71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48">
            <a:extLst>
              <a:ext uri="{FF2B5EF4-FFF2-40B4-BE49-F238E27FC236}">
                <a16:creationId xmlns:a16="http://schemas.microsoft.com/office/drawing/2014/main" id="{262940DA-F2C9-9F86-3F81-E3F101EE6900}"/>
              </a:ext>
            </a:extLst>
          </p:cNvPr>
          <p:cNvSpPr txBox="1">
            <a:spLocks/>
          </p:cNvSpPr>
          <p:nvPr/>
        </p:nvSpPr>
        <p:spPr>
          <a:xfrm>
            <a:off x="557939" y="420765"/>
            <a:ext cx="7478662" cy="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4000"/>
              <a:t>…COSA È STATO FATTO?</a:t>
            </a:r>
            <a:endParaRPr lang="it-IT"/>
          </a:p>
        </p:txBody>
      </p:sp>
      <p:cxnSp>
        <p:nvCxnSpPr>
          <p:cNvPr id="5" name="Google Shape;267;p48">
            <a:extLst>
              <a:ext uri="{FF2B5EF4-FFF2-40B4-BE49-F238E27FC236}">
                <a16:creationId xmlns:a16="http://schemas.microsoft.com/office/drawing/2014/main" id="{C3100916-E6D5-F8F6-DE75-AA0EB9E29CB0}"/>
              </a:ext>
            </a:extLst>
          </p:cNvPr>
          <p:cNvCxnSpPr>
            <a:cxnSpLocks/>
          </p:cNvCxnSpPr>
          <p:nvPr/>
        </p:nvCxnSpPr>
        <p:spPr>
          <a:xfrm>
            <a:off x="396382" y="1438382"/>
            <a:ext cx="0" cy="331947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3AACF50-97AE-C124-6CED-AAE2B9A69498}"/>
              </a:ext>
            </a:extLst>
          </p:cNvPr>
          <p:cNvSpPr txBox="1"/>
          <p:nvPr/>
        </p:nvSpPr>
        <p:spPr>
          <a:xfrm>
            <a:off x="1076172" y="4391084"/>
            <a:ext cx="7618479" cy="369332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Implementazione di una semplice interfaccia grafica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228D2A2-F9C8-DD2E-5776-AE17B50B374C}"/>
              </a:ext>
            </a:extLst>
          </p:cNvPr>
          <p:cNvSpPr txBox="1"/>
          <p:nvPr/>
        </p:nvSpPr>
        <p:spPr>
          <a:xfrm>
            <a:off x="1076174" y="2156452"/>
            <a:ext cx="8168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Inclusione di altri dataset al confronto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369AEC4-613A-0958-C855-E56FF34E1045}"/>
              </a:ext>
            </a:extLst>
          </p:cNvPr>
          <p:cNvSpPr txBox="1"/>
          <p:nvPr/>
        </p:nvSpPr>
        <p:spPr>
          <a:xfrm>
            <a:off x="1076175" y="1612382"/>
            <a:ext cx="7179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Utilizzo di altri codec per la comparazione</a:t>
            </a:r>
          </a:p>
        </p:txBody>
      </p:sp>
      <p:cxnSp>
        <p:nvCxnSpPr>
          <p:cNvPr id="4" name="Google Shape;267;p48">
            <a:extLst>
              <a:ext uri="{FF2B5EF4-FFF2-40B4-BE49-F238E27FC236}">
                <a16:creationId xmlns:a16="http://schemas.microsoft.com/office/drawing/2014/main" id="{2592449E-87E0-E9FD-3B63-BCEE56D0DC8D}"/>
              </a:ext>
            </a:extLst>
          </p:cNvPr>
          <p:cNvCxnSpPr>
            <a:cxnSpLocks/>
          </p:cNvCxnSpPr>
          <p:nvPr/>
        </p:nvCxnSpPr>
        <p:spPr>
          <a:xfrm flipH="1">
            <a:off x="557939" y="260195"/>
            <a:ext cx="18061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58A9F74-84A4-592E-7F3F-D309C3318889}"/>
              </a:ext>
            </a:extLst>
          </p:cNvPr>
          <p:cNvSpPr txBox="1"/>
          <p:nvPr/>
        </p:nvSpPr>
        <p:spPr>
          <a:xfrm>
            <a:off x="1076172" y="3323726"/>
            <a:ext cx="8168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Inclusione di un’altra metrica di similarità (PSNR)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88EBB5F-4193-0059-E129-369BE9CC7188}"/>
              </a:ext>
            </a:extLst>
          </p:cNvPr>
          <p:cNvSpPr txBox="1"/>
          <p:nvPr/>
        </p:nvSpPr>
        <p:spPr>
          <a:xfrm>
            <a:off x="1076173" y="2728786"/>
            <a:ext cx="816860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/>
              </a:rPr>
              <a:t>Indagine sulle relazioni inter-frame nelle immagini Light Field</a:t>
            </a:r>
          </a:p>
        </p:txBody>
      </p:sp>
      <p:pic>
        <p:nvPicPr>
          <p:cNvPr id="32" name="Immagine 31" descr="Immagine che contiene simbolo&#10;&#10;Descrizione generata automaticamente">
            <a:extLst>
              <a:ext uri="{FF2B5EF4-FFF2-40B4-BE49-F238E27FC236}">
                <a16:creationId xmlns:a16="http://schemas.microsoft.com/office/drawing/2014/main" id="{875B118D-36E7-A84A-7719-CF9083AD9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88" y="4351730"/>
            <a:ext cx="448041" cy="448041"/>
          </a:xfrm>
          <a:prstGeom prst="rect">
            <a:avLst/>
          </a:prstGeom>
        </p:spPr>
      </p:pic>
      <p:pic>
        <p:nvPicPr>
          <p:cNvPr id="11" name="Immagine 10" descr="Immagine che contiene Policromia, luce&#10;&#10;Descrizione generata automaticamente">
            <a:extLst>
              <a:ext uri="{FF2B5EF4-FFF2-40B4-BE49-F238E27FC236}">
                <a16:creationId xmlns:a16="http://schemas.microsoft.com/office/drawing/2014/main" id="{5A7D9678-848A-0D46-552A-2EB671121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88" y="2152991"/>
            <a:ext cx="448041" cy="448041"/>
          </a:xfrm>
          <a:prstGeom prst="rect">
            <a:avLst/>
          </a:prstGeom>
        </p:spPr>
      </p:pic>
      <p:pic>
        <p:nvPicPr>
          <p:cNvPr id="21" name="Immagine 20" descr="Immagine che contiene Policromia, luce&#10;&#10;Descrizione generata automaticamente">
            <a:extLst>
              <a:ext uri="{FF2B5EF4-FFF2-40B4-BE49-F238E27FC236}">
                <a16:creationId xmlns:a16="http://schemas.microsoft.com/office/drawing/2014/main" id="{6E8669B5-EF53-E3BE-F589-FFF0A3CC6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39" y="1573028"/>
            <a:ext cx="448041" cy="448041"/>
          </a:xfrm>
          <a:prstGeom prst="rect">
            <a:avLst/>
          </a:prstGeom>
        </p:spPr>
      </p:pic>
      <p:pic>
        <p:nvPicPr>
          <p:cNvPr id="25" name="Immagine 24" descr="Immagine che contiene Policromia, luce&#10;&#10;Descrizione generata automaticamente">
            <a:extLst>
              <a:ext uri="{FF2B5EF4-FFF2-40B4-BE49-F238E27FC236}">
                <a16:creationId xmlns:a16="http://schemas.microsoft.com/office/drawing/2014/main" id="{5D445AD7-4578-6CDF-F77E-5A91121E3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88" y="2737379"/>
            <a:ext cx="450000" cy="450000"/>
          </a:xfrm>
          <a:prstGeom prst="rect">
            <a:avLst/>
          </a:prstGeom>
        </p:spPr>
      </p:pic>
      <p:pic>
        <p:nvPicPr>
          <p:cNvPr id="29" name="Immagine 28" descr="Immagine che contiene Policromia, luce&#10;&#10;Descrizione generata automaticamente">
            <a:extLst>
              <a:ext uri="{FF2B5EF4-FFF2-40B4-BE49-F238E27FC236}">
                <a16:creationId xmlns:a16="http://schemas.microsoft.com/office/drawing/2014/main" id="{C9E64350-561C-BB13-9D76-281F6B7C1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38" y="3323726"/>
            <a:ext cx="448041" cy="448041"/>
          </a:xfrm>
          <a:prstGeom prst="rect">
            <a:avLst/>
          </a:prstGeom>
        </p:spPr>
      </p:pic>
      <p:pic>
        <p:nvPicPr>
          <p:cNvPr id="3" name="Immagine 2" descr="Immagine che contiene Policromia, luce&#10;&#10;Descrizione generata automaticamente">
            <a:extLst>
              <a:ext uri="{FF2B5EF4-FFF2-40B4-BE49-F238E27FC236}">
                <a16:creationId xmlns:a16="http://schemas.microsoft.com/office/drawing/2014/main" id="{34129C6B-953F-1E33-F545-8FFC798DB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94" y="3903689"/>
            <a:ext cx="448041" cy="44804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3EE6C35-7673-C422-CF38-D2A7B6481624}"/>
              </a:ext>
            </a:extLst>
          </p:cNvPr>
          <p:cNvSpPr txBox="1"/>
          <p:nvPr/>
        </p:nvSpPr>
        <p:spPr>
          <a:xfrm>
            <a:off x="1061241" y="3892173"/>
            <a:ext cx="8168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Confronto dei codec al variare dell’SSIM</a:t>
            </a:r>
          </a:p>
        </p:txBody>
      </p:sp>
    </p:spTree>
    <p:extLst>
      <p:ext uri="{BB962C8B-B14F-4D97-AF65-F5344CB8AC3E}">
        <p14:creationId xmlns:p14="http://schemas.microsoft.com/office/powerpoint/2010/main" val="2028329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240D-E121-AC71-FC58-09A4DB049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D41806D-224C-E8CE-44F2-194D84BA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1741574"/>
            <a:ext cx="778672" cy="58400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846F8E9-4B3C-4378-C362-491E94E1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1707775"/>
            <a:ext cx="786459" cy="58984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4D8F860-B34F-D586-8F4B-1F013614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2468984"/>
            <a:ext cx="778672" cy="58400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06BBB4C-E397-5DFF-E045-A6373A8A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2413835"/>
            <a:ext cx="786459" cy="5898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1D89FEC-3950-E57A-E056-5FD5B46A6B83}"/>
              </a:ext>
            </a:extLst>
          </p:cNvPr>
          <p:cNvSpPr txBox="1"/>
          <p:nvPr/>
        </p:nvSpPr>
        <p:spPr>
          <a:xfrm>
            <a:off x="374275" y="3196394"/>
            <a:ext cx="204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Singole immagini Light Field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9A23674-4BB2-693F-2332-4BED5DC880AF}"/>
              </a:ext>
            </a:extLst>
          </p:cNvPr>
          <p:cNvCxnSpPr>
            <a:cxnSpLocks/>
          </p:cNvCxnSpPr>
          <p:nvPr/>
        </p:nvCxnSpPr>
        <p:spPr>
          <a:xfrm>
            <a:off x="2416097" y="2386362"/>
            <a:ext cx="753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4AFEF00-69E9-461C-2A6E-364CF73F29FE}"/>
              </a:ext>
            </a:extLst>
          </p:cNvPr>
          <p:cNvSpPr txBox="1"/>
          <p:nvPr/>
        </p:nvSpPr>
        <p:spPr>
          <a:xfrm>
            <a:off x="3322660" y="3164999"/>
            <a:ext cx="2433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Immagini messe in sequenza temporale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9C11B1A-4911-0383-F9BA-5250FC49C352}"/>
              </a:ext>
            </a:extLst>
          </p:cNvPr>
          <p:cNvCxnSpPr>
            <a:cxnSpLocks/>
          </p:cNvCxnSpPr>
          <p:nvPr/>
        </p:nvCxnSpPr>
        <p:spPr>
          <a:xfrm>
            <a:off x="5371171" y="2404948"/>
            <a:ext cx="1490546" cy="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82A079-D382-74E8-397E-41CD25F4A855}"/>
              </a:ext>
            </a:extLst>
          </p:cNvPr>
          <p:cNvSpPr txBox="1"/>
          <p:nvPr/>
        </p:nvSpPr>
        <p:spPr>
          <a:xfrm>
            <a:off x="5512722" y="1982948"/>
            <a:ext cx="1333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Montserrat" panose="00000500000000000000" pitchFamily="2" charset="0"/>
              </a:rPr>
              <a:t>Codec scelto per la compressione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264452F-6FBB-AB46-B21A-D6955FCF890B}"/>
              </a:ext>
            </a:extLst>
          </p:cNvPr>
          <p:cNvSpPr txBox="1"/>
          <p:nvPr/>
        </p:nvSpPr>
        <p:spPr>
          <a:xfrm>
            <a:off x="6879580" y="3196394"/>
            <a:ext cx="2075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Video compresso</a:t>
            </a:r>
          </a:p>
        </p:txBody>
      </p:sp>
      <p:sp>
        <p:nvSpPr>
          <p:cNvPr id="20" name="Google Shape;2003;p58">
            <a:extLst>
              <a:ext uri="{FF2B5EF4-FFF2-40B4-BE49-F238E27FC236}">
                <a16:creationId xmlns:a16="http://schemas.microsoft.com/office/drawing/2014/main" id="{AF6EE421-7F10-5CEA-4843-00C95CF709E0}"/>
              </a:ext>
            </a:extLst>
          </p:cNvPr>
          <p:cNvSpPr txBox="1">
            <a:spLocks/>
          </p:cNvSpPr>
          <p:nvPr/>
        </p:nvSpPr>
        <p:spPr>
          <a:xfrm>
            <a:off x="493221" y="355725"/>
            <a:ext cx="567712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/>
              <a:t>FASE DI COMPRESSIONE</a:t>
            </a:r>
          </a:p>
        </p:txBody>
      </p:sp>
      <p:cxnSp>
        <p:nvCxnSpPr>
          <p:cNvPr id="21" name="Google Shape;2016;p58">
            <a:extLst>
              <a:ext uri="{FF2B5EF4-FFF2-40B4-BE49-F238E27FC236}">
                <a16:creationId xmlns:a16="http://schemas.microsoft.com/office/drawing/2014/main" id="{B29C07AD-6A48-B3E9-A716-074E456CF018}"/>
              </a:ext>
            </a:extLst>
          </p:cNvPr>
          <p:cNvCxnSpPr/>
          <p:nvPr/>
        </p:nvCxnSpPr>
        <p:spPr>
          <a:xfrm>
            <a:off x="580921" y="3247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E3292359-A76C-D3D6-FF47-B8243643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428" y="2058194"/>
            <a:ext cx="778672" cy="58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BCE974C-4F96-D1F8-AB86-95C6FB00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11" y="2057860"/>
            <a:ext cx="786459" cy="58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38FF3BD-8A0A-F215-41B5-1FAAE1E8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441" y="2058194"/>
            <a:ext cx="778672" cy="58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94A8342-0ADA-9594-B7A6-7FDE38E8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295" y="2057860"/>
            <a:ext cx="786459" cy="58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53937A35-F530-E85B-DEE5-ADEF2380F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383" y="2109038"/>
            <a:ext cx="460726" cy="508778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6F0D1A61-3B55-E810-1BAE-C0EF6CA9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64" y="2108704"/>
            <a:ext cx="465334" cy="513866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2BB1B08-9357-8C6D-BAF1-3087A46B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96" y="2109038"/>
            <a:ext cx="460726" cy="50877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4E5D7D36-6D52-BB18-5205-943C120F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8" y="2108704"/>
            <a:ext cx="465334" cy="5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E829A257-78D8-5CE4-A2A5-E16C7A1E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2744371" y="-420153"/>
            <a:ext cx="3933554" cy="3405940"/>
          </a:xfrm>
          <a:prstGeom prst="rect">
            <a:avLst/>
          </a:prstGeom>
        </p:spPr>
      </p:pic>
      <p:pic>
        <p:nvPicPr>
          <p:cNvPr id="32" name="Immagine 31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E15206E4-6F38-4118-8576-1AC962FD7A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5688138" y="-420153"/>
            <a:ext cx="3933554" cy="3405940"/>
          </a:xfrm>
          <a:prstGeom prst="rect">
            <a:avLst/>
          </a:prstGeom>
        </p:spPr>
      </p:pic>
      <p:pic>
        <p:nvPicPr>
          <p:cNvPr id="11" name="Immagine 10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24EADDD1-FD50-CC75-53CF-BF0EC6D1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54853" y="-360283"/>
            <a:ext cx="3933554" cy="3405940"/>
          </a:xfrm>
          <a:prstGeom prst="rect">
            <a:avLst/>
          </a:prstGeom>
        </p:spPr>
      </p:pic>
      <p:sp>
        <p:nvSpPr>
          <p:cNvPr id="179" name="Google Shape;179;p40"/>
          <p:cNvSpPr txBox="1">
            <a:spLocks noGrp="1"/>
          </p:cNvSpPr>
          <p:nvPr>
            <p:ph type="ctrTitle"/>
          </p:nvPr>
        </p:nvSpPr>
        <p:spPr>
          <a:xfrm>
            <a:off x="3700119" y="3290137"/>
            <a:ext cx="1866900" cy="43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2800"/>
            </a:pPr>
            <a:r>
              <a:rPr lang="it-IT" sz="1400" b="0"/>
              <a:t>LUCA BOFFA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4294967295"/>
          </p:nvPr>
        </p:nvSpPr>
        <p:spPr>
          <a:xfrm>
            <a:off x="6499466" y="3151031"/>
            <a:ext cx="2382837" cy="549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/>
              <a:t>VINCENZO DI LEO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294967295"/>
          </p:nvPr>
        </p:nvSpPr>
        <p:spPr>
          <a:xfrm>
            <a:off x="-17208" y="3144113"/>
            <a:ext cx="3501660" cy="549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/>
              <a:t>MATTEO DELLA ROCCA</a:t>
            </a:r>
          </a:p>
        </p:txBody>
      </p:sp>
      <p:pic>
        <p:nvPicPr>
          <p:cNvPr id="10" name="Google Shape;732;p33">
            <a:extLst>
              <a:ext uri="{FF2B5EF4-FFF2-40B4-BE49-F238E27FC236}">
                <a16:creationId xmlns:a16="http://schemas.microsoft.com/office/drawing/2014/main" id="{1D72A92C-5B73-626A-DD2A-8136815E02AF}"/>
              </a:ext>
            </a:extLst>
          </p:cNvPr>
          <p:cNvPicPr preferRelativeResize="0">
            <a:picLocks noGrp="1"/>
          </p:cNvPicPr>
          <p:nvPr>
            <p:ph type="pic" idx="4294967295"/>
          </p:nvPr>
        </p:nvPicPr>
        <p:blipFill>
          <a:blip r:embed="rId4"/>
          <a:srcRect/>
          <a:stretch/>
        </p:blipFill>
        <p:spPr>
          <a:xfrm>
            <a:off x="684680" y="1241944"/>
            <a:ext cx="2055828" cy="1963544"/>
          </a:xfrm>
          <a:prstGeom prst="ellipse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BBC00A36-52C8-CA49-256F-ABB29406F5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059" t="7526" r="5463" b="4505"/>
          <a:stretch/>
        </p:blipFill>
        <p:spPr>
          <a:xfrm>
            <a:off x="545438" y="3793439"/>
            <a:ext cx="478046" cy="449876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46BACF8-76D0-87C6-B3D4-B2AFB8A5D914}"/>
              </a:ext>
            </a:extLst>
          </p:cNvPr>
          <p:cNvSpPr txBox="1"/>
          <p:nvPr/>
        </p:nvSpPr>
        <p:spPr>
          <a:xfrm>
            <a:off x="1095981" y="3842523"/>
            <a:ext cx="1000227" cy="3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Montserrat" panose="00000500000000000000" pitchFamily="2" charset="0"/>
              </a:rPr>
              <a:t>mattdr5</a:t>
            </a: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6637A14B-68ED-2778-A499-9BC4D526A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059" t="7526" r="5463" b="4505"/>
          <a:stretch/>
        </p:blipFill>
        <p:spPr>
          <a:xfrm>
            <a:off x="3618911" y="3793439"/>
            <a:ext cx="478046" cy="449876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792AA5B-B718-1F7E-A366-9B63CA14AB3F}"/>
              </a:ext>
            </a:extLst>
          </p:cNvPr>
          <p:cNvSpPr txBox="1"/>
          <p:nvPr/>
        </p:nvSpPr>
        <p:spPr>
          <a:xfrm>
            <a:off x="4126907" y="3853353"/>
            <a:ext cx="1202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Montserrat" panose="00000500000000000000" pitchFamily="2" charset="0"/>
              </a:rPr>
              <a:t>Luke31999</a:t>
            </a: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519A38FB-DF83-00E9-C013-703AFDE6C0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059" t="7526" r="5463" b="4505"/>
          <a:stretch/>
        </p:blipFill>
        <p:spPr>
          <a:xfrm>
            <a:off x="6645926" y="3782610"/>
            <a:ext cx="478046" cy="449876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27A2B46F-C892-F2BF-1BA2-51E6BD8F10F4}"/>
              </a:ext>
            </a:extLst>
          </p:cNvPr>
          <p:cNvSpPr txBox="1"/>
          <p:nvPr/>
        </p:nvSpPr>
        <p:spPr>
          <a:xfrm>
            <a:off x="7153922" y="3850573"/>
            <a:ext cx="137818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b="1" err="1">
                <a:solidFill>
                  <a:schemeClr val="bg1"/>
                </a:solidFill>
                <a:latin typeface="Montserrat"/>
              </a:rPr>
              <a:t>VinzOmega</a:t>
            </a:r>
            <a:endParaRPr lang="it-IT" err="1"/>
          </a:p>
        </p:txBody>
      </p:sp>
      <p:cxnSp>
        <p:nvCxnSpPr>
          <p:cNvPr id="51" name="Google Shape;165;p38">
            <a:extLst>
              <a:ext uri="{FF2B5EF4-FFF2-40B4-BE49-F238E27FC236}">
                <a16:creationId xmlns:a16="http://schemas.microsoft.com/office/drawing/2014/main" id="{C0E48C3E-B1F8-CC86-6A38-E545CD877FA1}"/>
              </a:ext>
            </a:extLst>
          </p:cNvPr>
          <p:cNvCxnSpPr>
            <a:cxnSpLocks/>
          </p:cNvCxnSpPr>
          <p:nvPr/>
        </p:nvCxnSpPr>
        <p:spPr>
          <a:xfrm>
            <a:off x="524718" y="3305539"/>
            <a:ext cx="231102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9" name="Google Shape;165;p38">
            <a:extLst>
              <a:ext uri="{FF2B5EF4-FFF2-40B4-BE49-F238E27FC236}">
                <a16:creationId xmlns:a16="http://schemas.microsoft.com/office/drawing/2014/main" id="{AAFF34DC-CF58-C1A6-AF12-E8304A9E89C5}"/>
              </a:ext>
            </a:extLst>
          </p:cNvPr>
          <p:cNvCxnSpPr>
            <a:cxnSpLocks/>
          </p:cNvCxnSpPr>
          <p:nvPr/>
        </p:nvCxnSpPr>
        <p:spPr>
          <a:xfrm>
            <a:off x="3238940" y="800319"/>
            <a:ext cx="2455735" cy="1316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6" name="Google Shape;732;p33">
            <a:extLst>
              <a:ext uri="{FF2B5EF4-FFF2-40B4-BE49-F238E27FC236}">
                <a16:creationId xmlns:a16="http://schemas.microsoft.com/office/drawing/2014/main" id="{8D6064A9-06D2-99AD-D219-B3DCA643B7C1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t="2244" b="2244"/>
          <a:stretch/>
        </p:blipFill>
        <p:spPr>
          <a:xfrm>
            <a:off x="3632310" y="1245661"/>
            <a:ext cx="2055828" cy="1963544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7" name="Google Shape;165;p38">
            <a:extLst>
              <a:ext uri="{FF2B5EF4-FFF2-40B4-BE49-F238E27FC236}">
                <a16:creationId xmlns:a16="http://schemas.microsoft.com/office/drawing/2014/main" id="{9B32244A-9F6A-428E-1266-F508EDD2770A}"/>
              </a:ext>
            </a:extLst>
          </p:cNvPr>
          <p:cNvCxnSpPr>
            <a:cxnSpLocks/>
          </p:cNvCxnSpPr>
          <p:nvPr/>
        </p:nvCxnSpPr>
        <p:spPr>
          <a:xfrm>
            <a:off x="3472348" y="3309256"/>
            <a:ext cx="231102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8" name="Google Shape;732;p33">
            <a:extLst>
              <a:ext uri="{FF2B5EF4-FFF2-40B4-BE49-F238E27FC236}">
                <a16:creationId xmlns:a16="http://schemas.microsoft.com/office/drawing/2014/main" id="{682E8CC0-CC1A-CDC5-DB0F-163A1F09DCEE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t="2244" b="2244"/>
          <a:stretch/>
        </p:blipFill>
        <p:spPr>
          <a:xfrm>
            <a:off x="6539039" y="1245664"/>
            <a:ext cx="2055828" cy="1963544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9" name="Google Shape;165;p38">
            <a:extLst>
              <a:ext uri="{FF2B5EF4-FFF2-40B4-BE49-F238E27FC236}">
                <a16:creationId xmlns:a16="http://schemas.microsoft.com/office/drawing/2014/main" id="{999FB15A-0F63-E676-41CB-56B8ECE21CB3}"/>
              </a:ext>
            </a:extLst>
          </p:cNvPr>
          <p:cNvCxnSpPr>
            <a:cxnSpLocks/>
          </p:cNvCxnSpPr>
          <p:nvPr/>
        </p:nvCxnSpPr>
        <p:spPr>
          <a:xfrm>
            <a:off x="6379077" y="3309259"/>
            <a:ext cx="231102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Google Shape;214;p44">
            <a:extLst>
              <a:ext uri="{FF2B5EF4-FFF2-40B4-BE49-F238E27FC236}">
                <a16:creationId xmlns:a16="http://schemas.microsoft.com/office/drawing/2014/main" id="{29D85CFA-4AFC-E7B6-59CC-B55F6EFE3E7A}"/>
              </a:ext>
            </a:extLst>
          </p:cNvPr>
          <p:cNvSpPr txBox="1">
            <a:spLocks/>
          </p:cNvSpPr>
          <p:nvPr/>
        </p:nvSpPr>
        <p:spPr>
          <a:xfrm>
            <a:off x="47208" y="31641"/>
            <a:ext cx="8839200" cy="74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4400">
                <a:solidFill>
                  <a:srgbClr val="FFAB40"/>
                </a:solidFill>
              </a:rPr>
              <a:t>IL TEAM</a:t>
            </a:r>
          </a:p>
        </p:txBody>
      </p:sp>
      <p:pic>
        <p:nvPicPr>
          <p:cNvPr id="1026" name="Picture 2" descr="ChatGPT - Wikipedia">
            <a:extLst>
              <a:ext uri="{FF2B5EF4-FFF2-40B4-BE49-F238E27FC236}">
                <a16:creationId xmlns:a16="http://schemas.microsoft.com/office/drawing/2014/main" id="{7A2EAAC9-2B78-A96D-1575-ED0FB03BB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8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26" y="1328784"/>
            <a:ext cx="1728116" cy="172811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1" grpId="0"/>
      <p:bldP spid="183" grpId="0"/>
      <p:bldP spid="40" grpId="0"/>
      <p:bldP spid="43" grpId="0"/>
      <p:bldP spid="45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925B7-1ED9-9962-D412-81F7A6D5C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5CBB12B-CF64-1519-9748-A6927CBC8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1741574"/>
            <a:ext cx="778672" cy="58400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EECB5D3-F6E2-318A-A16C-05B74FCC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1707775"/>
            <a:ext cx="786459" cy="58984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D70CD21-3A79-8154-962D-6389B512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2468984"/>
            <a:ext cx="778672" cy="58400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3EE99CD-5A24-1540-DFAF-E91902EC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2413835"/>
            <a:ext cx="786459" cy="58984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047234-EE08-1E53-C5D8-4FE28282C840}"/>
              </a:ext>
            </a:extLst>
          </p:cNvPr>
          <p:cNvSpPr txBox="1"/>
          <p:nvPr/>
        </p:nvSpPr>
        <p:spPr>
          <a:xfrm>
            <a:off x="374275" y="3196394"/>
            <a:ext cx="2041822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Singole immagini Light Field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AEB1B5E-30F0-936A-A0D8-27993CBF8A60}"/>
              </a:ext>
            </a:extLst>
          </p:cNvPr>
          <p:cNvCxnSpPr>
            <a:cxnSpLocks/>
          </p:cNvCxnSpPr>
          <p:nvPr/>
        </p:nvCxnSpPr>
        <p:spPr>
          <a:xfrm>
            <a:off x="2416097" y="2386362"/>
            <a:ext cx="753823" cy="0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D3F592-357A-861D-FBE1-5994EAF4C125}"/>
              </a:ext>
            </a:extLst>
          </p:cNvPr>
          <p:cNvSpPr txBox="1"/>
          <p:nvPr/>
        </p:nvSpPr>
        <p:spPr>
          <a:xfrm>
            <a:off x="3322660" y="3164999"/>
            <a:ext cx="2433641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Immagini messe in sequenza temporale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BF31AED-9D2B-6571-A692-19183FBE1A71}"/>
              </a:ext>
            </a:extLst>
          </p:cNvPr>
          <p:cNvCxnSpPr>
            <a:cxnSpLocks/>
          </p:cNvCxnSpPr>
          <p:nvPr/>
        </p:nvCxnSpPr>
        <p:spPr>
          <a:xfrm>
            <a:off x="5371171" y="2404948"/>
            <a:ext cx="1490546" cy="8887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035211E-AA97-6A27-68D8-87B1B6E2263E}"/>
              </a:ext>
            </a:extLst>
          </p:cNvPr>
          <p:cNvSpPr txBox="1"/>
          <p:nvPr/>
        </p:nvSpPr>
        <p:spPr>
          <a:xfrm>
            <a:off x="5512722" y="1982948"/>
            <a:ext cx="1333976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Montserrat" panose="00000500000000000000" pitchFamily="2" charset="0"/>
              </a:rPr>
              <a:t>Codec scelto per la compressione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029CBA-3CAF-036A-408A-055C4069FE7F}"/>
              </a:ext>
            </a:extLst>
          </p:cNvPr>
          <p:cNvSpPr txBox="1"/>
          <p:nvPr/>
        </p:nvSpPr>
        <p:spPr>
          <a:xfrm>
            <a:off x="6879580" y="3196394"/>
            <a:ext cx="2075133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Video compresso</a:t>
            </a:r>
          </a:p>
        </p:txBody>
      </p:sp>
      <p:sp>
        <p:nvSpPr>
          <p:cNvPr id="20" name="Google Shape;2003;p58">
            <a:extLst>
              <a:ext uri="{FF2B5EF4-FFF2-40B4-BE49-F238E27FC236}">
                <a16:creationId xmlns:a16="http://schemas.microsoft.com/office/drawing/2014/main" id="{A6E09AF7-978B-1039-6AEE-0D6EAD9B936A}"/>
              </a:ext>
            </a:extLst>
          </p:cNvPr>
          <p:cNvSpPr txBox="1">
            <a:spLocks/>
          </p:cNvSpPr>
          <p:nvPr/>
        </p:nvSpPr>
        <p:spPr>
          <a:xfrm>
            <a:off x="493221" y="355725"/>
            <a:ext cx="567712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/>
              <a:t>FASE DI COMPRESSIONE</a:t>
            </a:r>
          </a:p>
        </p:txBody>
      </p:sp>
      <p:cxnSp>
        <p:nvCxnSpPr>
          <p:cNvPr id="21" name="Google Shape;2016;p58">
            <a:extLst>
              <a:ext uri="{FF2B5EF4-FFF2-40B4-BE49-F238E27FC236}">
                <a16:creationId xmlns:a16="http://schemas.microsoft.com/office/drawing/2014/main" id="{2D944DE1-EDD4-5861-E4EA-48AC62A465D3}"/>
              </a:ext>
            </a:extLst>
          </p:cNvPr>
          <p:cNvCxnSpPr/>
          <p:nvPr/>
        </p:nvCxnSpPr>
        <p:spPr>
          <a:xfrm>
            <a:off x="580921" y="3247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7A32E403-F131-DD61-864A-F03F2D0F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428" y="2058194"/>
            <a:ext cx="778672" cy="58400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D17031-11BB-C548-1E86-2A7723FB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11" y="2057860"/>
            <a:ext cx="786459" cy="58984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B409388-51AD-CD34-C5D4-7EDE1355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441" y="2058194"/>
            <a:ext cx="778672" cy="58400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F5D1BE4-499B-C837-D8D6-664CF000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295" y="2057860"/>
            <a:ext cx="786459" cy="58984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3C9FE4E-48CB-B778-AB76-116B7D7D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383" y="2109038"/>
            <a:ext cx="460726" cy="50877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9DEDFB28-B543-770A-D4AB-BCBA8DCD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64" y="2108704"/>
            <a:ext cx="465334" cy="51386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D737DBC7-5A9F-4735-211D-6E8E9468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96" y="2109038"/>
            <a:ext cx="460726" cy="50877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E489398-2ACC-F502-119B-BC655455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8" y="2108704"/>
            <a:ext cx="465334" cy="51386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0" name="Picture 2" descr="Tips Icon PNG Image for Free Download">
            <a:extLst>
              <a:ext uri="{FF2B5EF4-FFF2-40B4-BE49-F238E27FC236}">
                <a16:creationId xmlns:a16="http://schemas.microsoft.com/office/drawing/2014/main" id="{A50C003B-118A-41E5-6CBA-4E82D16BB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75" y="4102861"/>
            <a:ext cx="684914" cy="68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0014E5-487A-FF05-2879-36EA1E9D1532}"/>
              </a:ext>
            </a:extLst>
          </p:cNvPr>
          <p:cNvSpPr txBox="1"/>
          <p:nvPr/>
        </p:nvSpPr>
        <p:spPr>
          <a:xfrm>
            <a:off x="1088528" y="4541467"/>
            <a:ext cx="786845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700" b="1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Fonte: </a:t>
            </a:r>
            <a:r>
              <a:rPr lang="it-IT" sz="700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HEVC-</a:t>
            </a:r>
            <a:r>
              <a:rPr lang="it-IT" sz="700" i="0" u="none" strike="noStrike" baseline="0" err="1">
                <a:solidFill>
                  <a:srgbClr val="FEB500"/>
                </a:solidFill>
                <a:latin typeface="Montserrat" panose="00000500000000000000" pitchFamily="2" charset="0"/>
              </a:rPr>
              <a:t>based</a:t>
            </a:r>
            <a:r>
              <a:rPr lang="it-IT" sz="700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 light </a:t>
            </a:r>
            <a:r>
              <a:rPr lang="en-US" sz="700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field image coding with bi-predicted self-similarity compensation</a:t>
            </a:r>
            <a:r>
              <a:rPr lang="en-US" sz="100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≫</a:t>
            </a:r>
            <a:r>
              <a:rPr lang="en-US" sz="700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. In: 2016 IEEE International Conference on Multimedia &amp; Expo Workshops</a:t>
            </a:r>
            <a:endParaRPr lang="it-IT" sz="700">
              <a:solidFill>
                <a:srgbClr val="FEB500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2540A6-BE9F-16A3-7610-8FE3991A2270}"/>
              </a:ext>
            </a:extLst>
          </p:cNvPr>
          <p:cNvSpPr txBox="1"/>
          <p:nvPr/>
        </p:nvSpPr>
        <p:spPr>
          <a:xfrm>
            <a:off x="1088527" y="4128918"/>
            <a:ext cx="78661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0">
                <a:solidFill>
                  <a:srgbClr val="FFAB40"/>
                </a:solidFill>
                <a:effectLst/>
                <a:latin typeface="Montserrat" panose="00000500000000000000" pitchFamily="2" charset="0"/>
              </a:rPr>
              <a:t>La compressione video è ottima per comprimere le immagini light field trattandole come pseudo-sequenze poiché sfruttano una caratteristica degli stessi, ovvero la similitudine tra due immagini simili.</a:t>
            </a:r>
            <a:endParaRPr lang="it-IT" sz="1200">
              <a:solidFill>
                <a:srgbClr val="FFAB4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35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DBEDD-1AA5-6407-C6BC-8FF85950A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94290CA-623B-388E-32F8-29DAF8989808}"/>
              </a:ext>
            </a:extLst>
          </p:cNvPr>
          <p:cNvCxnSpPr>
            <a:cxnSpLocks/>
          </p:cNvCxnSpPr>
          <p:nvPr/>
        </p:nvCxnSpPr>
        <p:spPr>
          <a:xfrm>
            <a:off x="2020182" y="2380061"/>
            <a:ext cx="923740" cy="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03;p58">
            <a:extLst>
              <a:ext uri="{FF2B5EF4-FFF2-40B4-BE49-F238E27FC236}">
                <a16:creationId xmlns:a16="http://schemas.microsoft.com/office/drawing/2014/main" id="{A1BB07C4-8443-AD27-6E50-56FAB3FB5EE4}"/>
              </a:ext>
            </a:extLst>
          </p:cNvPr>
          <p:cNvSpPr txBox="1">
            <a:spLocks/>
          </p:cNvSpPr>
          <p:nvPr/>
        </p:nvSpPr>
        <p:spPr>
          <a:xfrm>
            <a:off x="493220" y="355725"/>
            <a:ext cx="628672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/>
              <a:t>FASE DI DECOMPRESSIONE</a:t>
            </a:r>
          </a:p>
        </p:txBody>
      </p:sp>
      <p:cxnSp>
        <p:nvCxnSpPr>
          <p:cNvPr id="21" name="Google Shape;2016;p58">
            <a:extLst>
              <a:ext uri="{FF2B5EF4-FFF2-40B4-BE49-F238E27FC236}">
                <a16:creationId xmlns:a16="http://schemas.microsoft.com/office/drawing/2014/main" id="{DB333BFB-78D4-8D46-9996-40D6C9258BBA}"/>
              </a:ext>
            </a:extLst>
          </p:cNvPr>
          <p:cNvCxnSpPr/>
          <p:nvPr/>
        </p:nvCxnSpPr>
        <p:spPr>
          <a:xfrm>
            <a:off x="580921" y="3247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42AEC4-3275-DD6F-65E1-0B13B528FC51}"/>
              </a:ext>
            </a:extLst>
          </p:cNvPr>
          <p:cNvSpPr txBox="1"/>
          <p:nvPr/>
        </p:nvSpPr>
        <p:spPr>
          <a:xfrm>
            <a:off x="181419" y="2801465"/>
            <a:ext cx="198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Video compresso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52E25F3-1663-6302-DE74-C989AA3A4EE8}"/>
              </a:ext>
            </a:extLst>
          </p:cNvPr>
          <p:cNvSpPr txBox="1"/>
          <p:nvPr/>
        </p:nvSpPr>
        <p:spPr>
          <a:xfrm>
            <a:off x="2874657" y="3261601"/>
            <a:ext cx="289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Estrazione singole immagini Light Field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6199659-9EEB-B5D9-5011-D485365A0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7" y="2129348"/>
            <a:ext cx="460726" cy="50877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DE9F8D3-F04B-4420-0D90-D9B2A2053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8" y="2129014"/>
            <a:ext cx="465334" cy="51386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7C52112-6443-BDEF-8EF1-3F658BBA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80" y="2129348"/>
            <a:ext cx="460726" cy="50877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35C8B23-E4A7-D66B-9D55-1D06373F9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32" y="2129014"/>
            <a:ext cx="465334" cy="513866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FB69EE44-8543-EC9E-5328-1B0FF2EA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43" y="1480969"/>
            <a:ext cx="1056124" cy="79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95DE1B0-C96E-D045-00DC-BB814B0A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99" y="1447264"/>
            <a:ext cx="1066686" cy="800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E42899EF-1495-B0F3-B3B4-DC6611BB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54" y="2387704"/>
            <a:ext cx="1056124" cy="79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E7E32755-530B-1413-8C66-6DE93790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547" y="2383743"/>
            <a:ext cx="1066686" cy="800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D2D8D1A4-3D53-A70D-ACA3-CBE83D127E9A}"/>
              </a:ext>
            </a:extLst>
          </p:cNvPr>
          <p:cNvCxnSpPr>
            <a:cxnSpLocks/>
          </p:cNvCxnSpPr>
          <p:nvPr/>
        </p:nvCxnSpPr>
        <p:spPr>
          <a:xfrm>
            <a:off x="5672428" y="2321915"/>
            <a:ext cx="923740" cy="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680219-9564-6C52-B5B8-E27088A8E413}"/>
              </a:ext>
            </a:extLst>
          </p:cNvPr>
          <p:cNvSpPr txBox="1"/>
          <p:nvPr/>
        </p:nvSpPr>
        <p:spPr>
          <a:xfrm>
            <a:off x="6465360" y="1995415"/>
            <a:ext cx="2617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" panose="00000500000000000000" pitchFamily="2" charset="0"/>
              </a:rPr>
              <a:t>Confronto immagini originali con immagini singole decompresse tramite indici SSIM e PSNR e applicazione media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78DBA0-3494-0F65-1832-A16516555065}"/>
              </a:ext>
            </a:extLst>
          </p:cNvPr>
          <p:cNvSpPr txBox="1"/>
          <p:nvPr/>
        </p:nvSpPr>
        <p:spPr>
          <a:xfrm>
            <a:off x="6844615" y="3140019"/>
            <a:ext cx="2048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accent1"/>
                </a:solidFill>
                <a:latin typeface="Montserrat" panose="00000500000000000000" pitchFamily="2" charset="0"/>
              </a:rPr>
              <a:t>Solo per codec lossy</a:t>
            </a:r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20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B83C-F970-9223-8BA8-827F0A009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CA1182-5F3C-C535-D9B4-12CCAC076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57" y="445025"/>
            <a:ext cx="6754207" cy="941400"/>
          </a:xfrm>
        </p:spPr>
        <p:txBody>
          <a:bodyPr/>
          <a:lstStyle/>
          <a:p>
            <a:r>
              <a:rPr lang="it-IT" sz="2800"/>
              <a:t>METODOLOGIA - BENCHMARKING</a:t>
            </a:r>
          </a:p>
        </p:txBody>
      </p:sp>
      <p:cxnSp>
        <p:nvCxnSpPr>
          <p:cNvPr id="11" name="Google Shape;2016;p58">
            <a:extLst>
              <a:ext uri="{FF2B5EF4-FFF2-40B4-BE49-F238E27FC236}">
                <a16:creationId xmlns:a16="http://schemas.microsoft.com/office/drawing/2014/main" id="{885538ED-451E-A41E-6F88-2C25422E43FC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126" name="Picture 6" descr="Streaming live FFmpeg: Cosa devono sapere le emittenti nel 2022">
            <a:extLst>
              <a:ext uri="{FF2B5EF4-FFF2-40B4-BE49-F238E27FC236}">
                <a16:creationId xmlns:a16="http://schemas.microsoft.com/office/drawing/2014/main" id="{2F8C5DC8-BD6C-FF8A-EE50-FA08E6618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45" y="3795457"/>
            <a:ext cx="1624937" cy="79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ython (programming language) - Wikipedia">
            <a:extLst>
              <a:ext uri="{FF2B5EF4-FFF2-40B4-BE49-F238E27FC236}">
                <a16:creationId xmlns:a16="http://schemas.microsoft.com/office/drawing/2014/main" id="{BD21A038-38EC-37FF-2B66-FBCAF5068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21" y="3716793"/>
            <a:ext cx="866003" cy="94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F6917E-49A1-989D-D12A-7D8E8C108485}"/>
              </a:ext>
            </a:extLst>
          </p:cNvPr>
          <p:cNvSpPr txBox="1"/>
          <p:nvPr/>
        </p:nvSpPr>
        <p:spPr>
          <a:xfrm>
            <a:off x="822657" y="1332567"/>
            <a:ext cx="684938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Automatizzazione completa dell'esperimento per il benchmarking di compressione/decompressione. </a:t>
            </a:r>
          </a:p>
          <a:p>
            <a:endParaRPr lang="it-IT" sz="1600">
              <a:solidFill>
                <a:schemeClr val="bg1"/>
              </a:solidFill>
              <a:latin typeface="Montserrat" panose="00000500000000000000" pitchFamily="2" charset="0"/>
              <a:sym typeface="Montserrat ExtraBold"/>
            </a:endParaRPr>
          </a:p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Esecuzione automatica di test su vari codec e dataset senza interazioni utente. </a:t>
            </a:r>
          </a:p>
          <a:p>
            <a:endParaRPr lang="it-IT" sz="1600">
              <a:solidFill>
                <a:schemeClr val="bg1"/>
              </a:solidFill>
              <a:latin typeface="Montserrat" panose="00000500000000000000" pitchFamily="2" charset="0"/>
              <a:sym typeface="Montserrat ExtraBold"/>
            </a:endParaRPr>
          </a:p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Avvio tramite "</a:t>
            </a:r>
            <a:r>
              <a:rPr lang="it-IT" sz="1600" i="1" err="1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python</a:t>
            </a:r>
            <a:r>
              <a:rPr lang="it-IT" sz="1600" i="1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 test_compression.py</a:t>
            </a:r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" per la compressione e </a:t>
            </a:r>
            <a:r>
              <a:rPr lang="it-IT" sz="1600" i="1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"</a:t>
            </a:r>
            <a:r>
              <a:rPr lang="it-IT" sz="1600" i="1" err="1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python</a:t>
            </a:r>
            <a:r>
              <a:rPr lang="it-IT" sz="1600" i="1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 test_decompression.py" </a:t>
            </a:r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per la decompressione.</a:t>
            </a:r>
          </a:p>
        </p:txBody>
      </p:sp>
    </p:spTree>
    <p:extLst>
      <p:ext uri="{BB962C8B-B14F-4D97-AF65-F5344CB8AC3E}">
        <p14:creationId xmlns:p14="http://schemas.microsoft.com/office/powerpoint/2010/main" val="1246490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B16F4-61F8-73B6-BA20-A53A8536C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EC30C-393C-6E13-1536-45F9D21A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58" y="445025"/>
            <a:ext cx="4745142" cy="941400"/>
          </a:xfrm>
        </p:spPr>
        <p:txBody>
          <a:bodyPr/>
          <a:lstStyle/>
          <a:p>
            <a:r>
              <a:rPr lang="it-IT" sz="2800"/>
              <a:t>IMPLEMENTAZIONE</a:t>
            </a:r>
          </a:p>
        </p:txBody>
      </p:sp>
      <p:cxnSp>
        <p:nvCxnSpPr>
          <p:cNvPr id="11" name="Google Shape;2016;p58">
            <a:extLst>
              <a:ext uri="{FF2B5EF4-FFF2-40B4-BE49-F238E27FC236}">
                <a16:creationId xmlns:a16="http://schemas.microsoft.com/office/drawing/2014/main" id="{B94CA512-1E18-749F-7CB3-0BD15C563CBE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126" name="Picture 6" descr="Streaming live FFmpeg: Cosa devono sapere le emittenti nel 2022">
            <a:extLst>
              <a:ext uri="{FF2B5EF4-FFF2-40B4-BE49-F238E27FC236}">
                <a16:creationId xmlns:a16="http://schemas.microsoft.com/office/drawing/2014/main" id="{DA0C3913-D3A5-79AA-E211-91B6F2B7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55" y="3906600"/>
            <a:ext cx="1624937" cy="79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ython (programming language) - Wikipedia">
            <a:extLst>
              <a:ext uri="{FF2B5EF4-FFF2-40B4-BE49-F238E27FC236}">
                <a16:creationId xmlns:a16="http://schemas.microsoft.com/office/drawing/2014/main" id="{F14E1F67-C96C-D0D0-45AC-B0502EA2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489" y="3757076"/>
            <a:ext cx="866003" cy="94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DAC22E-8413-DBF5-E8EA-8D2CF0B67A6B}"/>
              </a:ext>
            </a:extLst>
          </p:cNvPr>
          <p:cNvSpPr txBox="1"/>
          <p:nvPr/>
        </p:nvSpPr>
        <p:spPr>
          <a:xfrm>
            <a:off x="493979" y="1171768"/>
            <a:ext cx="5402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r>
              <a:rPr lang="it-IT" sz="16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Fase di compressione: 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Script con </a:t>
            </a:r>
            <a:r>
              <a:rPr lang="it-IT" sz="16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FFmpeg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per comprimere video, calcolando dimensioni, tempo e rapporto di compressione. </a:t>
            </a:r>
          </a:p>
          <a:p>
            <a:endParaRPr lang="it-IT" sz="16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r>
              <a:rPr lang="it-IT" sz="16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Fase di decompressione: 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Script per iterare sui video compressi, </a:t>
            </a:r>
            <a:r>
              <a:rPr lang="it-IT" sz="1600">
                <a:solidFill>
                  <a:schemeClr val="accent1"/>
                </a:solidFill>
                <a:latin typeface="Montserrat" panose="00000500000000000000" pitchFamily="2" charset="0"/>
              </a:rPr>
              <a:t>estrarre e salvare i frame in cartelle dedicate per assicurare riproducibilità e automazione.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Valutazione delle metriche SSIM e PSNR tra i frame originali e quelli decompressi.</a:t>
            </a:r>
            <a:endParaRPr lang="it-IT" sz="280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C65164-EB14-B3AC-EAC9-A78AFFC8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400" y="753809"/>
            <a:ext cx="1914445" cy="3635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701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DBF0E7-9F64-CF2F-7168-5F5D5EE5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24" y="341971"/>
            <a:ext cx="4735176" cy="551906"/>
          </a:xfrm>
        </p:spPr>
        <p:txBody>
          <a:bodyPr/>
          <a:lstStyle/>
          <a:p>
            <a:r>
              <a:rPr lang="it-IT"/>
              <a:t>ESPERIMENTI SVOLTI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9653029-6D83-02CB-173E-7347B9AF8EB7}"/>
              </a:ext>
            </a:extLst>
          </p:cNvPr>
          <p:cNvSpPr txBox="1"/>
          <p:nvPr/>
        </p:nvSpPr>
        <p:spPr>
          <a:xfrm>
            <a:off x="832624" y="2193052"/>
            <a:ext cx="66089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Esecuzione del nostro sistema sui dataset precedentemente utilizzati per valutare le prestazioni e comprendere le dinamiche operative. </a:t>
            </a:r>
          </a:p>
          <a:p>
            <a:endParaRPr lang="it-IT" sz="2000" b="0" i="0">
              <a:solidFill>
                <a:srgbClr val="D1D5DB"/>
              </a:solidFill>
              <a:effectLst/>
              <a:latin typeface="Montserrat" panose="00000500000000000000" pitchFamily="2" charset="0"/>
            </a:endParaRPr>
          </a:p>
          <a:p>
            <a:r>
              <a:rPr lang="it-IT" sz="2000" b="0" i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Obiettivo: </a:t>
            </a:r>
            <a:r>
              <a:rPr lang="it-IT" sz="2000" b="0" i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valutare con precisione l'efficacia delle metodologie precedenti, identificando eventuali punti deboli o aree di miglioramento.</a:t>
            </a:r>
            <a:endParaRPr lang="it-IT" sz="2000">
              <a:latin typeface="Montserrat" panose="00000500000000000000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FC6A2C0-3A5C-0F7B-C28F-3B6EC6B2D14B}"/>
              </a:ext>
            </a:extLst>
          </p:cNvPr>
          <p:cNvSpPr txBox="1"/>
          <p:nvPr/>
        </p:nvSpPr>
        <p:spPr>
          <a:xfrm>
            <a:off x="832624" y="1137424"/>
            <a:ext cx="58358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Montserrat" panose="00000500000000000000" pitchFamily="2" charset="0"/>
              </a:rPr>
              <a:t>ESPERIMENTO 1 </a:t>
            </a:r>
          </a:p>
          <a:p>
            <a:endParaRPr lang="it-IT" sz="160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it-IT" sz="1600" b="1">
                <a:solidFill>
                  <a:schemeClr val="accent1"/>
                </a:solidFill>
                <a:latin typeface="Montserrat" panose="00000500000000000000" pitchFamily="2" charset="0"/>
              </a:rPr>
              <a:t>ESECUZIONE DEI TEST SUI DATASET PRECEDENTI</a:t>
            </a:r>
          </a:p>
        </p:txBody>
      </p:sp>
      <p:cxnSp>
        <p:nvCxnSpPr>
          <p:cNvPr id="20" name="Google Shape;2016;p58">
            <a:extLst>
              <a:ext uri="{FF2B5EF4-FFF2-40B4-BE49-F238E27FC236}">
                <a16:creationId xmlns:a16="http://schemas.microsoft.com/office/drawing/2014/main" id="{AAEA50D3-06A0-16C4-0D59-A6F1ABA1B175}"/>
              </a:ext>
            </a:extLst>
          </p:cNvPr>
          <p:cNvCxnSpPr>
            <a:cxnSpLocks/>
          </p:cNvCxnSpPr>
          <p:nvPr/>
        </p:nvCxnSpPr>
        <p:spPr>
          <a:xfrm>
            <a:off x="721113" y="287847"/>
            <a:ext cx="29760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18907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>
          <a:extLst>
            <a:ext uri="{FF2B5EF4-FFF2-40B4-BE49-F238E27FC236}">
              <a16:creationId xmlns:a16="http://schemas.microsoft.com/office/drawing/2014/main" id="{BB6EEE2E-73D8-B836-2639-CD6A85701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>
            <a:extLst>
              <a:ext uri="{FF2B5EF4-FFF2-40B4-BE49-F238E27FC236}">
                <a16:creationId xmlns:a16="http://schemas.microsoft.com/office/drawing/2014/main" id="{7188AC41-9E5D-0104-B952-44B8C102E2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62" y="441263"/>
            <a:ext cx="804195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DATASET UTILIZZATI DAI NOSTRI PREDECESSORI</a:t>
            </a:r>
          </a:p>
        </p:txBody>
      </p:sp>
      <p:sp>
        <p:nvSpPr>
          <p:cNvPr id="2004" name="Google Shape;2004;p58">
            <a:extLst>
              <a:ext uri="{FF2B5EF4-FFF2-40B4-BE49-F238E27FC236}">
                <a16:creationId xmlns:a16="http://schemas.microsoft.com/office/drawing/2014/main" id="{38CF05F6-216E-FCC5-E650-B0C949F7BF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13862" y="3559433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/>
              <a:t>Room  </a:t>
            </a:r>
            <a:endParaRPr/>
          </a:p>
        </p:txBody>
      </p:sp>
      <p:sp>
        <p:nvSpPr>
          <p:cNvPr id="2006" name="Google Shape;2006;p58">
            <a:extLst>
              <a:ext uri="{FF2B5EF4-FFF2-40B4-BE49-F238E27FC236}">
                <a16:creationId xmlns:a16="http://schemas.microsoft.com/office/drawing/2014/main" id="{0F8B2080-5524-C079-A03B-E03B99FF1E93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680378" y="3549881"/>
            <a:ext cx="188742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err="1"/>
              <a:t>OpEx</a:t>
            </a:r>
            <a:r>
              <a:rPr lang="it-IT"/>
              <a:t> dataset </a:t>
            </a:r>
          </a:p>
        </p:txBody>
      </p:sp>
      <p:sp>
        <p:nvSpPr>
          <p:cNvPr id="2008" name="Google Shape;2008;p58">
            <a:extLst>
              <a:ext uri="{FF2B5EF4-FFF2-40B4-BE49-F238E27FC236}">
                <a16:creationId xmlns:a16="http://schemas.microsoft.com/office/drawing/2014/main" id="{61FC5D56-B64F-D49E-B957-59F1BC96A134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318306" y="3549881"/>
            <a:ext cx="275956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/>
              <a:t>Dragon and </a:t>
            </a:r>
            <a:r>
              <a:rPr lang="it-IT" err="1"/>
              <a:t>Bunnies</a:t>
            </a:r>
            <a:r>
              <a:rPr lang="it-IT"/>
              <a:t> </a:t>
            </a:r>
            <a:endParaRPr/>
          </a:p>
        </p:txBody>
      </p:sp>
      <p:sp>
        <p:nvSpPr>
          <p:cNvPr id="2012" name="Google Shape;2012;p58">
            <a:extLst>
              <a:ext uri="{FF2B5EF4-FFF2-40B4-BE49-F238E27FC236}">
                <a16:creationId xmlns:a16="http://schemas.microsoft.com/office/drawing/2014/main" id="{8FB4001E-99C3-6F0F-6148-30E86356AD2D}"/>
              </a:ext>
            </a:extLst>
          </p:cNvPr>
          <p:cNvSpPr/>
          <p:nvPr/>
        </p:nvSpPr>
        <p:spPr>
          <a:xfrm>
            <a:off x="241487" y="2290562"/>
            <a:ext cx="1274946" cy="126887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>
            <a:extLst>
              <a:ext uri="{FF2B5EF4-FFF2-40B4-BE49-F238E27FC236}">
                <a16:creationId xmlns:a16="http://schemas.microsoft.com/office/drawing/2014/main" id="{E6CB86C6-3AE4-F2B9-2CC2-79719E42F3F3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394BD21-6D73-4137-6D2D-5987E89D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1" y="1440202"/>
            <a:ext cx="2260588" cy="1695442"/>
          </a:xfrm>
          <a:prstGeom prst="rect">
            <a:avLst/>
          </a:prstGeom>
        </p:spPr>
      </p:pic>
      <p:sp>
        <p:nvSpPr>
          <p:cNvPr id="9" name="Google Shape;2012;p58">
            <a:extLst>
              <a:ext uri="{FF2B5EF4-FFF2-40B4-BE49-F238E27FC236}">
                <a16:creationId xmlns:a16="http://schemas.microsoft.com/office/drawing/2014/main" id="{37833427-542C-3C82-D14B-178B5592E7FD}"/>
              </a:ext>
            </a:extLst>
          </p:cNvPr>
          <p:cNvSpPr/>
          <p:nvPr/>
        </p:nvSpPr>
        <p:spPr>
          <a:xfrm>
            <a:off x="3202828" y="2278371"/>
            <a:ext cx="1274945" cy="126887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79DA3D-6177-2EC9-57CA-B3048920A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524" y="1416962"/>
            <a:ext cx="2500889" cy="1695442"/>
          </a:xfrm>
          <a:prstGeom prst="rect">
            <a:avLst/>
          </a:prstGeom>
        </p:spPr>
      </p:pic>
      <p:sp>
        <p:nvSpPr>
          <p:cNvPr id="10" name="Google Shape;2012;p58">
            <a:extLst>
              <a:ext uri="{FF2B5EF4-FFF2-40B4-BE49-F238E27FC236}">
                <a16:creationId xmlns:a16="http://schemas.microsoft.com/office/drawing/2014/main" id="{D6CF27E5-2FC7-B11D-D195-C6A279ECDD0A}"/>
              </a:ext>
            </a:extLst>
          </p:cNvPr>
          <p:cNvSpPr/>
          <p:nvPr/>
        </p:nvSpPr>
        <p:spPr>
          <a:xfrm>
            <a:off x="6140347" y="2281009"/>
            <a:ext cx="1274945" cy="126887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22F337B-ED3F-B3A7-A539-A98550A9C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856" y="1440202"/>
            <a:ext cx="2396168" cy="169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65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D65FE6B-B961-88F3-21BC-2FF28FC93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ACC90645-7187-B014-678B-569E792F00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182132"/>
            <a:ext cx="804195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CODEC UTILIZZATI </a:t>
            </a:r>
            <a:r>
              <a:rPr lang="it-IT" sz="2400"/>
              <a:t>DAI NOSTRI PREDECESSORI</a:t>
            </a:r>
            <a:endParaRPr lang="it-IT"/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4EC3E085-2747-CBA4-3148-012DAB416007}"/>
              </a:ext>
            </a:extLst>
          </p:cNvPr>
          <p:cNvCxnSpPr/>
          <p:nvPr/>
        </p:nvCxnSpPr>
        <p:spPr>
          <a:xfrm>
            <a:off x="938499" y="13505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F620E782-4B1D-E494-4374-0D845F082C8B}"/>
              </a:ext>
            </a:extLst>
          </p:cNvPr>
          <p:cNvGraphicFramePr/>
          <p:nvPr/>
        </p:nvGraphicFramePr>
        <p:xfrm>
          <a:off x="938499" y="964426"/>
          <a:ext cx="6919394" cy="3605331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588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7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Licenza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Perdita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noProof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Codifica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1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Commerciale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Lossy o lossless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Arithmetic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Lossy o lossless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Arithmetic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1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Lossy o lossless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Arithmetic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Lossless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Huffman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5577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Lossless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Huffman</a:t>
                      </a:r>
                      <a:endParaRPr lang="it-IT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5272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Lossless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Huffman</a:t>
                      </a:r>
                      <a:endParaRPr lang="it-IT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066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CF2A6-1762-4381-ADF3-ACE69C7F9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AD6FC9-00F4-23AB-6050-173038227B04}"/>
              </a:ext>
            </a:extLst>
          </p:cNvPr>
          <p:cNvSpPr txBox="1"/>
          <p:nvPr/>
        </p:nvSpPr>
        <p:spPr>
          <a:xfrm>
            <a:off x="832624" y="1190160"/>
            <a:ext cx="759769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Montserrat" panose="00000500000000000000" pitchFamily="2" charset="0"/>
              </a:rPr>
              <a:t>ESPERIMENTO 2</a:t>
            </a:r>
          </a:p>
          <a:p>
            <a:r>
              <a:rPr lang="it-IT" sz="1600">
                <a:solidFill>
                  <a:schemeClr val="accent1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it-IT" sz="1600" b="1" i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STUDIO SULLA CORRELAZIONE TRA LIGHT FIELD CONTIGUI </a:t>
            </a:r>
          </a:p>
          <a:p>
            <a:endParaRPr lang="it-IT" sz="160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6F5B58D-4877-BE9B-870D-DAAC465F85B3}"/>
              </a:ext>
            </a:extLst>
          </p:cNvPr>
          <p:cNvSpPr txBox="1"/>
          <p:nvPr/>
        </p:nvSpPr>
        <p:spPr>
          <a:xfrm>
            <a:off x="832624" y="2074108"/>
            <a:ext cx="61703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Trasformazione di ogni dataset originale con una disposizione casuale dei frames. </a:t>
            </a:r>
          </a:p>
          <a:p>
            <a:endParaRPr lang="it-IT" sz="2000" b="0" i="0">
              <a:solidFill>
                <a:srgbClr val="D1D5DB"/>
              </a:solidFill>
              <a:effectLst/>
              <a:latin typeface="Montserrat" panose="00000500000000000000" pitchFamily="2" charset="0"/>
            </a:endParaRPr>
          </a:p>
          <a:p>
            <a:r>
              <a:rPr lang="it-IT" sz="2000" b="0" i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Obiettivo: </a:t>
            </a:r>
            <a:r>
              <a:rPr lang="it-IT" sz="2000" b="0" i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valutare l'influenza dell'ordine temporale dei frames sulla performance e i risultati dei codec di compressione.</a:t>
            </a:r>
            <a:endParaRPr lang="it-IT" sz="2000">
              <a:latin typeface="Montserrat" panose="00000500000000000000" pitchFamily="2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1285A25-6A16-E0F3-B5D0-425D2D987465}"/>
              </a:ext>
            </a:extLst>
          </p:cNvPr>
          <p:cNvSpPr txBox="1">
            <a:spLocks/>
          </p:cNvSpPr>
          <p:nvPr/>
        </p:nvSpPr>
        <p:spPr>
          <a:xfrm>
            <a:off x="832624" y="287847"/>
            <a:ext cx="4345989" cy="6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ESPERIMENTI SVOLTI</a:t>
            </a:r>
          </a:p>
        </p:txBody>
      </p:sp>
      <p:cxnSp>
        <p:nvCxnSpPr>
          <p:cNvPr id="6" name="Google Shape;2016;p58">
            <a:extLst>
              <a:ext uri="{FF2B5EF4-FFF2-40B4-BE49-F238E27FC236}">
                <a16:creationId xmlns:a16="http://schemas.microsoft.com/office/drawing/2014/main" id="{37180010-7917-8A45-AFDC-9737780065EE}"/>
              </a:ext>
            </a:extLst>
          </p:cNvPr>
          <p:cNvCxnSpPr>
            <a:cxnSpLocks/>
          </p:cNvCxnSpPr>
          <p:nvPr/>
        </p:nvCxnSpPr>
        <p:spPr>
          <a:xfrm>
            <a:off x="721113" y="287847"/>
            <a:ext cx="29760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8721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F30A8-6B01-BDD4-D957-6B716626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F9E536D-D930-35E5-204A-00E57550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1713615"/>
            <a:ext cx="778672" cy="58400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4DAAF1E-A949-EDA1-ED4B-2CCAC049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1707775"/>
            <a:ext cx="786459" cy="58984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432CB22-DB8B-59DE-32BF-EF7F9B5B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2468984"/>
            <a:ext cx="778672" cy="58400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2FCEDBE-45B6-2BF3-42E7-0FC839B5E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2413835"/>
            <a:ext cx="786459" cy="5898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7EAB9D-823D-9365-26DC-43ACF6A6820A}"/>
              </a:ext>
            </a:extLst>
          </p:cNvPr>
          <p:cNvSpPr txBox="1"/>
          <p:nvPr/>
        </p:nvSpPr>
        <p:spPr>
          <a:xfrm>
            <a:off x="374275" y="3196394"/>
            <a:ext cx="204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Dataset originale</a:t>
            </a:r>
          </a:p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ordinato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EF4D319-7573-2F10-B959-EBFE4B4054D0}"/>
              </a:ext>
            </a:extLst>
          </p:cNvPr>
          <p:cNvCxnSpPr>
            <a:cxnSpLocks/>
          </p:cNvCxnSpPr>
          <p:nvPr/>
        </p:nvCxnSpPr>
        <p:spPr>
          <a:xfrm>
            <a:off x="2416097" y="2386362"/>
            <a:ext cx="753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3A7119-C234-39B3-3670-C03B28466174}"/>
              </a:ext>
            </a:extLst>
          </p:cNvPr>
          <p:cNvSpPr txBox="1"/>
          <p:nvPr/>
        </p:nvSpPr>
        <p:spPr>
          <a:xfrm>
            <a:off x="3023902" y="3200867"/>
            <a:ext cx="24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Dataset modificato randomizzato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3E1521A-FDBA-606A-BACC-9BF5AE0FCC4F}"/>
              </a:ext>
            </a:extLst>
          </p:cNvPr>
          <p:cNvCxnSpPr>
            <a:cxnSpLocks/>
          </p:cNvCxnSpPr>
          <p:nvPr/>
        </p:nvCxnSpPr>
        <p:spPr>
          <a:xfrm>
            <a:off x="5371171" y="2404948"/>
            <a:ext cx="1490546" cy="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0DAE82D-39CD-E343-70C4-B432076A7C10}"/>
              </a:ext>
            </a:extLst>
          </p:cNvPr>
          <p:cNvSpPr txBox="1"/>
          <p:nvPr/>
        </p:nvSpPr>
        <p:spPr>
          <a:xfrm>
            <a:off x="5512722" y="1982948"/>
            <a:ext cx="1333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Montserrat" panose="00000500000000000000" pitchFamily="2" charset="0"/>
              </a:rPr>
              <a:t>Codec scelto per la compressione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B148A16-CF08-3D0B-CF6B-7705E8133E69}"/>
              </a:ext>
            </a:extLst>
          </p:cNvPr>
          <p:cNvSpPr txBox="1"/>
          <p:nvPr/>
        </p:nvSpPr>
        <p:spPr>
          <a:xfrm>
            <a:off x="6782141" y="3187308"/>
            <a:ext cx="2172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Video compresso</a:t>
            </a:r>
          </a:p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con frame random</a:t>
            </a:r>
          </a:p>
        </p:txBody>
      </p:sp>
      <p:sp>
        <p:nvSpPr>
          <p:cNvPr id="20" name="Google Shape;2003;p58">
            <a:extLst>
              <a:ext uri="{FF2B5EF4-FFF2-40B4-BE49-F238E27FC236}">
                <a16:creationId xmlns:a16="http://schemas.microsoft.com/office/drawing/2014/main" id="{1AA30987-10FD-8FF6-5FCF-259E660BC9F7}"/>
              </a:ext>
            </a:extLst>
          </p:cNvPr>
          <p:cNvSpPr txBox="1">
            <a:spLocks/>
          </p:cNvSpPr>
          <p:nvPr/>
        </p:nvSpPr>
        <p:spPr>
          <a:xfrm>
            <a:off x="493220" y="355725"/>
            <a:ext cx="7624867" cy="60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/>
              <a:t>MODIFICA DATASET ORIGINALE</a:t>
            </a:r>
          </a:p>
        </p:txBody>
      </p:sp>
      <p:cxnSp>
        <p:nvCxnSpPr>
          <p:cNvPr id="21" name="Google Shape;2016;p58">
            <a:extLst>
              <a:ext uri="{FF2B5EF4-FFF2-40B4-BE49-F238E27FC236}">
                <a16:creationId xmlns:a16="http://schemas.microsoft.com/office/drawing/2014/main" id="{3C2030B9-2AE6-5DF6-8A0F-1BE0CE4B69F0}"/>
              </a:ext>
            </a:extLst>
          </p:cNvPr>
          <p:cNvCxnSpPr/>
          <p:nvPr/>
        </p:nvCxnSpPr>
        <p:spPr>
          <a:xfrm>
            <a:off x="580921" y="3247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A76DDF11-B3D5-DA49-220B-2785AAA4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78" y="1741563"/>
            <a:ext cx="778672" cy="58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C09F3F9-D3E5-69D0-6D5C-22B9E4D2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61" y="1781450"/>
            <a:ext cx="786459" cy="58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B32ABDB-9603-27BE-5EAA-4B169903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81" y="2454839"/>
            <a:ext cx="778672" cy="58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0D0150D4-1742-3C50-8BBC-6E8B82EF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01" y="2477285"/>
            <a:ext cx="786459" cy="58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5BCF5386-567E-B2C8-FD48-50E498B6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255" y="2109050"/>
            <a:ext cx="460726" cy="508778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6563E6E-0FA9-58A0-015A-21BA2E69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64" y="2108704"/>
            <a:ext cx="465334" cy="513866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4ACDE14-E9D4-11C6-1FB9-F890E5AE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96" y="2109038"/>
            <a:ext cx="460726" cy="50877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3FD2FB1-E6A7-135F-1498-127183DA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8" y="2108704"/>
            <a:ext cx="465334" cy="5138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240673-6FBF-473C-C036-BC7D1C564F9D}"/>
              </a:ext>
            </a:extLst>
          </p:cNvPr>
          <p:cNvSpPr txBox="1"/>
          <p:nvPr/>
        </p:nvSpPr>
        <p:spPr>
          <a:xfrm>
            <a:off x="727063" y="1659782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C6F01A-69F9-6CE7-4189-01C35F872955}"/>
              </a:ext>
            </a:extLst>
          </p:cNvPr>
          <p:cNvSpPr txBox="1"/>
          <p:nvPr/>
        </p:nvSpPr>
        <p:spPr>
          <a:xfrm>
            <a:off x="1581766" y="1710400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1981587-FF7D-3BD1-9C56-1A2CC61336FB}"/>
              </a:ext>
            </a:extLst>
          </p:cNvPr>
          <p:cNvSpPr txBox="1"/>
          <p:nvPr/>
        </p:nvSpPr>
        <p:spPr>
          <a:xfrm>
            <a:off x="727063" y="2399041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9C2E2B-A708-648C-FE3F-1894109CA0E8}"/>
              </a:ext>
            </a:extLst>
          </p:cNvPr>
          <p:cNvSpPr txBox="1"/>
          <p:nvPr/>
        </p:nvSpPr>
        <p:spPr>
          <a:xfrm>
            <a:off x="1619102" y="2363427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F0334-5ECB-8BB1-B952-1053B4DFFE0D}"/>
              </a:ext>
            </a:extLst>
          </p:cNvPr>
          <p:cNvSpPr txBox="1"/>
          <p:nvPr/>
        </p:nvSpPr>
        <p:spPr>
          <a:xfrm>
            <a:off x="4508382" y="2449075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F1D06F9-CDCC-70A0-7D49-9F525AE8AFF9}"/>
              </a:ext>
            </a:extLst>
          </p:cNvPr>
          <p:cNvSpPr txBox="1"/>
          <p:nvPr/>
        </p:nvSpPr>
        <p:spPr>
          <a:xfrm>
            <a:off x="3496376" y="2392512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D200086-3011-F43A-E3BB-BDB412ED255C}"/>
              </a:ext>
            </a:extLst>
          </p:cNvPr>
          <p:cNvSpPr txBox="1"/>
          <p:nvPr/>
        </p:nvSpPr>
        <p:spPr>
          <a:xfrm>
            <a:off x="3504285" y="1724963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A9E3932-8C0F-79AA-80F3-5D0220FD3853}"/>
              </a:ext>
            </a:extLst>
          </p:cNvPr>
          <p:cNvSpPr txBox="1"/>
          <p:nvPr/>
        </p:nvSpPr>
        <p:spPr>
          <a:xfrm>
            <a:off x="4491738" y="1739101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D17B03B-42A1-62EC-7443-C2E096DEE19E}"/>
              </a:ext>
            </a:extLst>
          </p:cNvPr>
          <p:cNvSpPr txBox="1"/>
          <p:nvPr/>
        </p:nvSpPr>
        <p:spPr>
          <a:xfrm>
            <a:off x="8139302" y="2163372"/>
            <a:ext cx="41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8BC2D7F-7105-A72A-F2A8-AF45B5A64E83}"/>
              </a:ext>
            </a:extLst>
          </p:cNvPr>
          <p:cNvSpPr txBox="1"/>
          <p:nvPr/>
        </p:nvSpPr>
        <p:spPr>
          <a:xfrm>
            <a:off x="7741347" y="2159728"/>
            <a:ext cx="41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C98FB69-C9A5-3CC3-D706-63E7B63ECD1E}"/>
              </a:ext>
            </a:extLst>
          </p:cNvPr>
          <p:cNvSpPr txBox="1"/>
          <p:nvPr/>
        </p:nvSpPr>
        <p:spPr>
          <a:xfrm>
            <a:off x="7411438" y="2158552"/>
            <a:ext cx="41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F312ECE-8D68-CDC7-8695-10C2D4671F23}"/>
              </a:ext>
            </a:extLst>
          </p:cNvPr>
          <p:cNvSpPr txBox="1"/>
          <p:nvPr/>
        </p:nvSpPr>
        <p:spPr>
          <a:xfrm>
            <a:off x="7097912" y="2163372"/>
            <a:ext cx="271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6962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D4F63-D27B-2C3A-C7E1-343F716E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9B5054-06E3-814E-CA58-69413BFE76BE}"/>
              </a:ext>
            </a:extLst>
          </p:cNvPr>
          <p:cNvSpPr txBox="1"/>
          <p:nvPr/>
        </p:nvSpPr>
        <p:spPr>
          <a:xfrm>
            <a:off x="822657" y="2166086"/>
            <a:ext cx="622491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>
                <a:solidFill>
                  <a:srgbClr val="D1D5DB"/>
                </a:solidFill>
                <a:latin typeface="Montserrat" panose="00000500000000000000" pitchFamily="2" charset="0"/>
              </a:rPr>
              <a:t>Valutazione  dell'impatto di nuovi codec e dataset sulle prestazioni complessive del sistema. </a:t>
            </a:r>
          </a:p>
          <a:p>
            <a:endParaRPr lang="it-IT" sz="200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it-IT" sz="2000">
                <a:solidFill>
                  <a:schemeClr val="accent1"/>
                </a:solidFill>
                <a:latin typeface="Montserrat" panose="00000500000000000000" pitchFamily="2" charset="0"/>
              </a:rPr>
              <a:t>Obiettivo:</a:t>
            </a:r>
            <a:r>
              <a:rPr lang="it-IT" sz="2000">
                <a:solidFill>
                  <a:srgbClr val="D1D5DB"/>
                </a:solidFill>
                <a:latin typeface="Montserrat" panose="00000500000000000000" pitchFamily="2" charset="0"/>
              </a:rPr>
              <a:t> ottenere una comprensione approfondita delle dinamiche del sistema, contribuendo così a migliorare la qualità e l'efficienza complessiva.</a:t>
            </a:r>
            <a:endParaRPr lang="it-IT" sz="2000">
              <a:latin typeface="Montserrat" panose="00000500000000000000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42F5B1-4D22-FA5B-6BFD-89DCC5DC1882}"/>
              </a:ext>
            </a:extLst>
          </p:cNvPr>
          <p:cNvSpPr txBox="1"/>
          <p:nvPr/>
        </p:nvSpPr>
        <p:spPr>
          <a:xfrm>
            <a:off x="822657" y="995949"/>
            <a:ext cx="6016757" cy="108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Montserrat" panose="00000500000000000000" pitchFamily="2" charset="0"/>
              </a:rPr>
              <a:t>ESPERIMENTO 3 </a:t>
            </a:r>
          </a:p>
          <a:p>
            <a:pPr algn="ctr"/>
            <a:endParaRPr lang="it-IT" sz="160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it-IT" sz="1600" b="1">
                <a:solidFill>
                  <a:schemeClr val="accent1"/>
                </a:solidFill>
                <a:latin typeface="Montserrat" panose="00000500000000000000" pitchFamily="2" charset="0"/>
              </a:rPr>
              <a:t>VALUTAZIONE DELL'IMPATTO DI NUOVI CODEC E NUOVI DATASET: 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F1B921C4-3F7F-AA53-48B9-4A8245242A7E}"/>
              </a:ext>
            </a:extLst>
          </p:cNvPr>
          <p:cNvSpPr txBox="1">
            <a:spLocks/>
          </p:cNvSpPr>
          <p:nvPr/>
        </p:nvSpPr>
        <p:spPr>
          <a:xfrm>
            <a:off x="822657" y="364273"/>
            <a:ext cx="4331122" cy="54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ESPERIMENTI SVOLTI</a:t>
            </a:r>
          </a:p>
        </p:txBody>
      </p:sp>
      <p:cxnSp>
        <p:nvCxnSpPr>
          <p:cNvPr id="13" name="Google Shape;2016;p58">
            <a:extLst>
              <a:ext uri="{FF2B5EF4-FFF2-40B4-BE49-F238E27FC236}">
                <a16:creationId xmlns:a16="http://schemas.microsoft.com/office/drawing/2014/main" id="{90A1538B-C9B0-BB3D-723F-75AB8845A706}"/>
              </a:ext>
            </a:extLst>
          </p:cNvPr>
          <p:cNvCxnSpPr>
            <a:cxnSpLocks/>
          </p:cNvCxnSpPr>
          <p:nvPr/>
        </p:nvCxnSpPr>
        <p:spPr>
          <a:xfrm>
            <a:off x="721113" y="287847"/>
            <a:ext cx="29760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7818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71121" y="2983812"/>
            <a:ext cx="4261111" cy="11522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/>
              <a:t>Introduzione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>
          <a:extLst>
            <a:ext uri="{FF2B5EF4-FFF2-40B4-BE49-F238E27FC236}">
              <a16:creationId xmlns:a16="http://schemas.microsoft.com/office/drawing/2014/main" id="{4FA476D3-F057-474D-CA80-1602B4C85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012;p58">
            <a:extLst>
              <a:ext uri="{FF2B5EF4-FFF2-40B4-BE49-F238E27FC236}">
                <a16:creationId xmlns:a16="http://schemas.microsoft.com/office/drawing/2014/main" id="{79DF527D-56B1-3161-719B-84B35117736B}"/>
              </a:ext>
            </a:extLst>
          </p:cNvPr>
          <p:cNvSpPr/>
          <p:nvPr/>
        </p:nvSpPr>
        <p:spPr>
          <a:xfrm>
            <a:off x="5819178" y="3948676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012;p58">
            <a:extLst>
              <a:ext uri="{FF2B5EF4-FFF2-40B4-BE49-F238E27FC236}">
                <a16:creationId xmlns:a16="http://schemas.microsoft.com/office/drawing/2014/main" id="{FABEFFAF-4A80-3345-7683-317C051A9144}"/>
              </a:ext>
            </a:extLst>
          </p:cNvPr>
          <p:cNvSpPr/>
          <p:nvPr/>
        </p:nvSpPr>
        <p:spPr>
          <a:xfrm>
            <a:off x="3864669" y="3948676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012;p58">
            <a:extLst>
              <a:ext uri="{FF2B5EF4-FFF2-40B4-BE49-F238E27FC236}">
                <a16:creationId xmlns:a16="http://schemas.microsoft.com/office/drawing/2014/main" id="{593E0944-08E4-9D10-034A-E3307C94C843}"/>
              </a:ext>
            </a:extLst>
          </p:cNvPr>
          <p:cNvSpPr/>
          <p:nvPr/>
        </p:nvSpPr>
        <p:spPr>
          <a:xfrm>
            <a:off x="1832368" y="3960943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012;p58">
            <a:extLst>
              <a:ext uri="{FF2B5EF4-FFF2-40B4-BE49-F238E27FC236}">
                <a16:creationId xmlns:a16="http://schemas.microsoft.com/office/drawing/2014/main" id="{B2EA4BD3-0F3D-2980-999A-FAE9C193C1D9}"/>
              </a:ext>
            </a:extLst>
          </p:cNvPr>
          <p:cNvSpPr/>
          <p:nvPr/>
        </p:nvSpPr>
        <p:spPr>
          <a:xfrm>
            <a:off x="4665691" y="2003147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012;p58">
            <a:extLst>
              <a:ext uri="{FF2B5EF4-FFF2-40B4-BE49-F238E27FC236}">
                <a16:creationId xmlns:a16="http://schemas.microsoft.com/office/drawing/2014/main" id="{0C5AED24-D4FB-D91E-B16C-839859507403}"/>
              </a:ext>
            </a:extLst>
          </p:cNvPr>
          <p:cNvSpPr/>
          <p:nvPr/>
        </p:nvSpPr>
        <p:spPr>
          <a:xfrm>
            <a:off x="6616477" y="2009728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012;p58">
            <a:extLst>
              <a:ext uri="{FF2B5EF4-FFF2-40B4-BE49-F238E27FC236}">
                <a16:creationId xmlns:a16="http://schemas.microsoft.com/office/drawing/2014/main" id="{599C6BEB-A9C3-6358-E58A-F66AF672CC1C}"/>
              </a:ext>
            </a:extLst>
          </p:cNvPr>
          <p:cNvSpPr/>
          <p:nvPr/>
        </p:nvSpPr>
        <p:spPr>
          <a:xfrm>
            <a:off x="2659976" y="1931460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58">
            <a:extLst>
              <a:ext uri="{FF2B5EF4-FFF2-40B4-BE49-F238E27FC236}">
                <a16:creationId xmlns:a16="http://schemas.microsoft.com/office/drawing/2014/main" id="{83F14ADA-251E-745B-D731-E39B39DC21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786353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AGGIUNTI 7 DATASET ALLO STUDIO</a:t>
            </a:r>
          </a:p>
        </p:txBody>
      </p:sp>
      <p:sp>
        <p:nvSpPr>
          <p:cNvPr id="2004" name="Google Shape;2004;p58">
            <a:extLst>
              <a:ext uri="{FF2B5EF4-FFF2-40B4-BE49-F238E27FC236}">
                <a16:creationId xmlns:a16="http://schemas.microsoft.com/office/drawing/2014/main" id="{496F7120-6A87-1105-D4E4-227E34CB44F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9534" y="2399484"/>
            <a:ext cx="202940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1200"/>
              <a:t>Messerschmitt  </a:t>
            </a:r>
            <a:endParaRPr sz="1200"/>
          </a:p>
        </p:txBody>
      </p:sp>
      <p:sp>
        <p:nvSpPr>
          <p:cNvPr id="2012" name="Google Shape;2012;p58">
            <a:extLst>
              <a:ext uri="{FF2B5EF4-FFF2-40B4-BE49-F238E27FC236}">
                <a16:creationId xmlns:a16="http://schemas.microsoft.com/office/drawing/2014/main" id="{B271302A-E7FD-6A59-B1D8-9AC532B7FE48}"/>
              </a:ext>
            </a:extLst>
          </p:cNvPr>
          <p:cNvSpPr/>
          <p:nvPr/>
        </p:nvSpPr>
        <p:spPr>
          <a:xfrm>
            <a:off x="672153" y="1936101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>
            <a:extLst>
              <a:ext uri="{FF2B5EF4-FFF2-40B4-BE49-F238E27FC236}">
                <a16:creationId xmlns:a16="http://schemas.microsoft.com/office/drawing/2014/main" id="{FD3D80D6-7774-699E-D989-01EF4EFE0C8D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A204C02A-2D50-A0EF-B64B-26A61CA019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596" y="1264261"/>
            <a:ext cx="1529104" cy="107765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DEBA70E-831D-B522-890B-28FC99E92D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68751" y="1264261"/>
            <a:ext cx="1529104" cy="107765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1210F76-6FC5-2A9B-2EFA-6CA5CCA46F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53668" y="1264261"/>
            <a:ext cx="1529104" cy="107765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CF03D21-B6A8-85C9-2E93-D8180F4F20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38585" y="1229674"/>
            <a:ext cx="1529104" cy="114682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3442D88-6E7B-8B25-D734-7E56B9233B9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8961" y="3156215"/>
            <a:ext cx="1529104" cy="114682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AFEA64A-A97B-4B8C-55CA-866A6443FB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089116" y="3156215"/>
            <a:ext cx="1529104" cy="11468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141D2B1-3B9B-E1DC-5315-EDEFC8CC439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074033" y="3156215"/>
            <a:ext cx="1529104" cy="1146829"/>
          </a:xfrm>
          <a:prstGeom prst="rect">
            <a:avLst/>
          </a:prstGeom>
        </p:spPr>
      </p:pic>
      <p:sp>
        <p:nvSpPr>
          <p:cNvPr id="27" name="Google Shape;2004;p58">
            <a:extLst>
              <a:ext uri="{FF2B5EF4-FFF2-40B4-BE49-F238E27FC236}">
                <a16:creationId xmlns:a16="http://schemas.microsoft.com/office/drawing/2014/main" id="{C93F6DC3-37F6-3D0C-A32D-9F282C83948A}"/>
              </a:ext>
            </a:extLst>
          </p:cNvPr>
          <p:cNvSpPr txBox="1">
            <a:spLocks/>
          </p:cNvSpPr>
          <p:nvPr/>
        </p:nvSpPr>
        <p:spPr>
          <a:xfrm>
            <a:off x="2592711" y="2331801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/>
              <a:t>Dice  </a:t>
            </a:r>
          </a:p>
        </p:txBody>
      </p:sp>
      <p:sp>
        <p:nvSpPr>
          <p:cNvPr id="28" name="Google Shape;2004;p58">
            <a:extLst>
              <a:ext uri="{FF2B5EF4-FFF2-40B4-BE49-F238E27FC236}">
                <a16:creationId xmlns:a16="http://schemas.microsoft.com/office/drawing/2014/main" id="{D91853DB-50D3-63DF-FA16-E49C55BE568F}"/>
              </a:ext>
            </a:extLst>
          </p:cNvPr>
          <p:cNvSpPr txBox="1">
            <a:spLocks/>
          </p:cNvSpPr>
          <p:nvPr/>
        </p:nvSpPr>
        <p:spPr>
          <a:xfrm>
            <a:off x="4642423" y="2376503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/>
              <a:t>Fish  </a:t>
            </a:r>
          </a:p>
        </p:txBody>
      </p:sp>
      <p:sp>
        <p:nvSpPr>
          <p:cNvPr id="29" name="Google Shape;2004;p58">
            <a:extLst>
              <a:ext uri="{FF2B5EF4-FFF2-40B4-BE49-F238E27FC236}">
                <a16:creationId xmlns:a16="http://schemas.microsoft.com/office/drawing/2014/main" id="{6F2593ED-1148-321A-8F50-AC8ABB131D66}"/>
              </a:ext>
            </a:extLst>
          </p:cNvPr>
          <p:cNvSpPr txBox="1">
            <a:spLocks/>
          </p:cNvSpPr>
          <p:nvPr/>
        </p:nvSpPr>
        <p:spPr>
          <a:xfrm>
            <a:off x="6569522" y="2343300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/>
              <a:t>Car </a:t>
            </a:r>
          </a:p>
        </p:txBody>
      </p:sp>
      <p:sp>
        <p:nvSpPr>
          <p:cNvPr id="30" name="Google Shape;2004;p58">
            <a:extLst>
              <a:ext uri="{FF2B5EF4-FFF2-40B4-BE49-F238E27FC236}">
                <a16:creationId xmlns:a16="http://schemas.microsoft.com/office/drawing/2014/main" id="{6DC423B3-C523-BEF7-F5AF-89FF0500E1AA}"/>
              </a:ext>
            </a:extLst>
          </p:cNvPr>
          <p:cNvSpPr txBox="1">
            <a:spLocks/>
          </p:cNvSpPr>
          <p:nvPr/>
        </p:nvSpPr>
        <p:spPr>
          <a:xfrm>
            <a:off x="1823642" y="4290605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 err="1"/>
              <a:t>Cobblestone</a:t>
            </a:r>
            <a:r>
              <a:rPr lang="it-IT" sz="1200"/>
              <a:t>  </a:t>
            </a:r>
          </a:p>
        </p:txBody>
      </p:sp>
      <p:sp>
        <p:nvSpPr>
          <p:cNvPr id="31" name="Google Shape;2004;p58">
            <a:extLst>
              <a:ext uri="{FF2B5EF4-FFF2-40B4-BE49-F238E27FC236}">
                <a16:creationId xmlns:a16="http://schemas.microsoft.com/office/drawing/2014/main" id="{A61FDDA2-FCA7-7A2A-2DE5-D5D4D4C36771}"/>
              </a:ext>
            </a:extLst>
          </p:cNvPr>
          <p:cNvSpPr txBox="1">
            <a:spLocks/>
          </p:cNvSpPr>
          <p:nvPr/>
        </p:nvSpPr>
        <p:spPr>
          <a:xfrm>
            <a:off x="5823884" y="4336567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/>
              <a:t>Blob  </a:t>
            </a:r>
          </a:p>
        </p:txBody>
      </p:sp>
      <p:sp>
        <p:nvSpPr>
          <p:cNvPr id="42" name="Google Shape;2004;p58">
            <a:extLst>
              <a:ext uri="{FF2B5EF4-FFF2-40B4-BE49-F238E27FC236}">
                <a16:creationId xmlns:a16="http://schemas.microsoft.com/office/drawing/2014/main" id="{19B1F72C-65E8-4121-721A-35AE38B5BBAD}"/>
              </a:ext>
            </a:extLst>
          </p:cNvPr>
          <p:cNvSpPr txBox="1">
            <a:spLocks/>
          </p:cNvSpPr>
          <p:nvPr/>
        </p:nvSpPr>
        <p:spPr>
          <a:xfrm>
            <a:off x="3808718" y="4313586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/>
              <a:t>Mannequin  </a:t>
            </a:r>
          </a:p>
        </p:txBody>
      </p:sp>
    </p:spTree>
    <p:extLst>
      <p:ext uri="{BB962C8B-B14F-4D97-AF65-F5344CB8AC3E}">
        <p14:creationId xmlns:p14="http://schemas.microsoft.com/office/powerpoint/2010/main" val="293049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724A7D1F-7B9A-3181-7289-EFC448D1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240FEEAD-2840-3E84-8404-2FCF55615C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182132"/>
            <a:ext cx="804195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AGGIUNTI 8 CODEC ALLO STUDIO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2E4E1C4B-6E1A-79E7-B713-E28EC35053C0}"/>
              </a:ext>
            </a:extLst>
          </p:cNvPr>
          <p:cNvCxnSpPr/>
          <p:nvPr/>
        </p:nvCxnSpPr>
        <p:spPr>
          <a:xfrm>
            <a:off x="938499" y="13505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4E070314-2413-BB23-68CF-5D7A0EA14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12977"/>
              </p:ext>
            </p:extLst>
          </p:nvPr>
        </p:nvGraphicFramePr>
        <p:xfrm>
          <a:off x="1058740" y="1565817"/>
          <a:ext cx="3190756" cy="2802341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602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6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Licenza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4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CIRRUS LOGIC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Commerciale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777078"/>
                  </a:ext>
                </a:extLst>
              </a:tr>
              <a:tr h="4598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FLV1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Commerciale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</a:tbl>
          </a:graphicData>
        </a:graphic>
      </p:graphicFrame>
      <p:graphicFrame>
        <p:nvGraphicFramePr>
          <p:cNvPr id="2" name="Google Shape;367;p52">
            <a:extLst>
              <a:ext uri="{FF2B5EF4-FFF2-40B4-BE49-F238E27FC236}">
                <a16:creationId xmlns:a16="http://schemas.microsoft.com/office/drawing/2014/main" id="{9635747A-7F38-D60D-7A56-B9DFBF4299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945959"/>
              </p:ext>
            </p:extLst>
          </p:nvPr>
        </p:nvGraphicFramePr>
        <p:xfrm>
          <a:off x="5339183" y="1565817"/>
          <a:ext cx="2746077" cy="1882026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28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Licenza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MAGICYUV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Commerciale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FFVHUFF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LCL-ZLIB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37489"/>
                  </a:ext>
                </a:extLst>
              </a:tr>
            </a:tbl>
          </a:graphicData>
        </a:graphic>
      </p:graphicFrame>
      <p:sp>
        <p:nvSpPr>
          <p:cNvPr id="4" name="Google Shape;365;p52">
            <a:extLst>
              <a:ext uri="{FF2B5EF4-FFF2-40B4-BE49-F238E27FC236}">
                <a16:creationId xmlns:a16="http://schemas.microsoft.com/office/drawing/2014/main" id="{75ED8DAD-D24D-44CE-5BF4-1D08A57A8FD5}"/>
              </a:ext>
            </a:extLst>
          </p:cNvPr>
          <p:cNvSpPr txBox="1">
            <a:spLocks/>
          </p:cNvSpPr>
          <p:nvPr/>
        </p:nvSpPr>
        <p:spPr>
          <a:xfrm>
            <a:off x="2060895" y="938965"/>
            <a:ext cx="1186445" cy="62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/>
              <a:t>Lossy</a:t>
            </a:r>
          </a:p>
        </p:txBody>
      </p:sp>
      <p:sp>
        <p:nvSpPr>
          <p:cNvPr id="5" name="Google Shape;365;p52">
            <a:extLst>
              <a:ext uri="{FF2B5EF4-FFF2-40B4-BE49-F238E27FC236}">
                <a16:creationId xmlns:a16="http://schemas.microsoft.com/office/drawing/2014/main" id="{6AEB4937-4788-76BE-794E-6A53C277DFB0}"/>
              </a:ext>
            </a:extLst>
          </p:cNvPr>
          <p:cNvSpPr txBox="1">
            <a:spLocks/>
          </p:cNvSpPr>
          <p:nvPr/>
        </p:nvSpPr>
        <p:spPr>
          <a:xfrm>
            <a:off x="5881645" y="938965"/>
            <a:ext cx="1596287" cy="62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/>
              <a:t>Lossless</a:t>
            </a:r>
          </a:p>
        </p:txBody>
      </p:sp>
    </p:spTree>
    <p:extLst>
      <p:ext uri="{BB962C8B-B14F-4D97-AF65-F5344CB8AC3E}">
        <p14:creationId xmlns:p14="http://schemas.microsoft.com/office/powerpoint/2010/main" val="337359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2E6BA-1143-8BB7-7309-5A5AEF33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06D452-A66E-D22B-3D23-C4CF42CA8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58" y="446243"/>
            <a:ext cx="3107512" cy="626250"/>
          </a:xfrm>
        </p:spPr>
        <p:txBody>
          <a:bodyPr/>
          <a:lstStyle/>
          <a:p>
            <a:r>
              <a:rPr lang="it-IT" sz="2800"/>
              <a:t>INDICE SSIM</a:t>
            </a:r>
          </a:p>
        </p:txBody>
      </p:sp>
      <p:cxnSp>
        <p:nvCxnSpPr>
          <p:cNvPr id="11" name="Google Shape;2016;p58">
            <a:extLst>
              <a:ext uri="{FF2B5EF4-FFF2-40B4-BE49-F238E27FC236}">
                <a16:creationId xmlns:a16="http://schemas.microsoft.com/office/drawing/2014/main" id="{64C415EE-D2E5-EDD8-2F23-DC136C9DAED7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E0DB8F8-8754-23BE-78DF-EAB698B5AD69}"/>
              </a:ext>
            </a:extLst>
          </p:cNvPr>
          <p:cNvSpPr txBox="1"/>
          <p:nvPr/>
        </p:nvSpPr>
        <p:spPr>
          <a:xfrm>
            <a:off x="822658" y="1164826"/>
            <a:ext cx="71616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L'indice 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SSIM (</a:t>
            </a:r>
            <a:r>
              <a:rPr lang="it-IT" b="1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Structural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b="1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Similarity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Index) </a:t>
            </a:r>
            <a:r>
              <a:rPr lang="it-IT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misura la similitudine strutturale tra due immagini, considerando dettagli, contrasto e disposizione degli oggetti, invece di basarsi solo sulla luminanza dei pixel.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7F1BB4-5B7F-9211-40A5-0258F071565D}"/>
              </a:ext>
            </a:extLst>
          </p:cNvPr>
          <p:cNvSpPr txBox="1"/>
          <p:nvPr/>
        </p:nvSpPr>
        <p:spPr>
          <a:xfrm>
            <a:off x="822658" y="4587181"/>
            <a:ext cx="8714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it-IT" sz="12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Understanding</a:t>
            </a:r>
            <a:r>
              <a:rPr lang="it-IT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SSIM, Jim Nilsson, Tomas </a:t>
            </a:r>
            <a:r>
              <a:rPr lang="it-IT" sz="12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Akenine-Möller</a:t>
            </a:r>
            <a:r>
              <a:rPr lang="it-IT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, https://arxiv.org/abs/2006.13846</a:t>
            </a:r>
          </a:p>
        </p:txBody>
      </p:sp>
      <p:pic>
        <p:nvPicPr>
          <p:cNvPr id="4098" name="Picture 2" descr="A Quick Overview of Methods to Measure the Similarity Between Images | by  Data Monsters | Medium">
            <a:extLst>
              <a:ext uri="{FF2B5EF4-FFF2-40B4-BE49-F238E27FC236}">
                <a16:creationId xmlns:a16="http://schemas.microsoft.com/office/drawing/2014/main" id="{21D94D9B-6311-73E7-8A9D-E1A77FA0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70" y="2301835"/>
            <a:ext cx="4645762" cy="167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SSIM Index for Image Quality Assessment">
            <a:extLst>
              <a:ext uri="{FF2B5EF4-FFF2-40B4-BE49-F238E27FC236}">
                <a16:creationId xmlns:a16="http://schemas.microsoft.com/office/drawing/2014/main" id="{74D446B8-DA6D-7585-E714-5AA31EAA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89" y="2124097"/>
            <a:ext cx="2369938" cy="186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40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B27494C-DA1A-7559-5B17-BC59C1FFD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390" y="972826"/>
            <a:ext cx="6794810" cy="1235100"/>
          </a:xfrm>
        </p:spPr>
        <p:txBody>
          <a:bodyPr/>
          <a:lstStyle/>
          <a:p>
            <a:pPr marL="139700" indent="0" algn="l">
              <a:buNone/>
            </a:pPr>
            <a:r>
              <a:rPr lang="it-IT">
                <a:solidFill>
                  <a:schemeClr val="bg1"/>
                </a:solidFill>
              </a:rPr>
              <a:t>Nel progetto precedente, l'indice SSIM veniva calcolato tramite </a:t>
            </a:r>
            <a:r>
              <a:rPr lang="it-IT" b="1" err="1">
                <a:solidFill>
                  <a:schemeClr val="bg1"/>
                </a:solidFill>
              </a:rPr>
              <a:t>ffmpeg</a:t>
            </a:r>
            <a:r>
              <a:rPr lang="it-IT">
                <a:solidFill>
                  <a:schemeClr val="bg1"/>
                </a:solidFill>
              </a:rPr>
              <a:t> da linea di comando</a:t>
            </a:r>
          </a:p>
        </p:txBody>
      </p:sp>
      <p:sp>
        <p:nvSpPr>
          <p:cNvPr id="22" name="Titolo 21">
            <a:extLst>
              <a:ext uri="{FF2B5EF4-FFF2-40B4-BE49-F238E27FC236}">
                <a16:creationId xmlns:a16="http://schemas.microsoft.com/office/drawing/2014/main" id="{4BC9D00A-A9BF-1A8C-953A-9460BB0A7B9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54205" y="262934"/>
            <a:ext cx="7590263" cy="941400"/>
          </a:xfrm>
        </p:spPr>
        <p:txBody>
          <a:bodyPr/>
          <a:lstStyle/>
          <a:p>
            <a:r>
              <a:rPr lang="it-IT"/>
              <a:t>MODIFICA IMPLEMENTAZIONE SSIM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8C18BE-3B59-5650-B083-9C6398CEB326}"/>
              </a:ext>
            </a:extLst>
          </p:cNvPr>
          <p:cNvSpPr txBox="1"/>
          <p:nvPr/>
        </p:nvSpPr>
        <p:spPr>
          <a:xfrm>
            <a:off x="1620643" y="1777032"/>
            <a:ext cx="6109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n-NO" sz="1200">
                <a:solidFill>
                  <a:schemeClr val="accent1"/>
                </a:solidFill>
                <a:latin typeface="Montserrat"/>
                <a:sym typeface="Montserrat"/>
              </a:rPr>
              <a:t>ffmpeg -i resultHEVC -VS/ frame %d.png -i </a:t>
            </a:r>
          </a:p>
          <a:p>
            <a:pPr algn="l"/>
            <a:r>
              <a:rPr lang="nn-NO" sz="1200">
                <a:solidFill>
                  <a:schemeClr val="accent1"/>
                </a:solidFill>
                <a:latin typeface="Montserrat"/>
                <a:sym typeface="Montserrat"/>
              </a:rPr>
              <a:t>./ ArtGallery2/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Frame_ %3d.png -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lavfi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 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ssim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 = 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stats_file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 = 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ssim_logfile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 .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txt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 -f 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null</a:t>
            </a:r>
            <a:endParaRPr lang="it-IT" sz="1200">
              <a:solidFill>
                <a:schemeClr val="accent1"/>
              </a:solidFill>
              <a:latin typeface="Montserrat"/>
              <a:sym typeface="Montserrat"/>
            </a:endParaRP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2DB0F090-62A8-DBDE-3B71-378AF928BAC9}"/>
              </a:ext>
            </a:extLst>
          </p:cNvPr>
          <p:cNvSpPr txBox="1">
            <a:spLocks/>
          </p:cNvSpPr>
          <p:nvPr/>
        </p:nvSpPr>
        <p:spPr>
          <a:xfrm>
            <a:off x="520390" y="2778316"/>
            <a:ext cx="7887629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it-IT" sz="1600"/>
              <a:t>Nella nostra implementazione, abbiamo creato uno script dedicato per il calcolo degli indici in questione, utilizzando la libreria di </a:t>
            </a:r>
            <a:r>
              <a:rPr lang="it-IT" sz="1600" err="1"/>
              <a:t>python</a:t>
            </a:r>
            <a:r>
              <a:rPr lang="it-IT" sz="1600"/>
              <a:t> </a:t>
            </a:r>
            <a:r>
              <a:rPr lang="it-IT" sz="1600" b="1" err="1"/>
              <a:t>skimage.metrics</a:t>
            </a:r>
            <a:r>
              <a:rPr lang="it-IT" sz="1600" b="1"/>
              <a:t>.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DFCF158-2DF1-0FF0-498A-C634B7E543D9}"/>
              </a:ext>
            </a:extLst>
          </p:cNvPr>
          <p:cNvSpPr txBox="1"/>
          <p:nvPr/>
        </p:nvSpPr>
        <p:spPr>
          <a:xfrm>
            <a:off x="520390" y="4152919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https://scikit-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image.org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/docs/stable/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api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/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skimage.metrics.html#skimage.metrics.peak_signal_noise_ratio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A2E6C5D-FD17-F27A-159C-371C7045174D}"/>
              </a:ext>
            </a:extLst>
          </p:cNvPr>
          <p:cNvSpPr txBox="1"/>
          <p:nvPr/>
        </p:nvSpPr>
        <p:spPr>
          <a:xfrm>
            <a:off x="520390" y="4361977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https://scikit-image.org/docs/stable/api/skimage.metrics.html#skimage.metrics.structural_similarity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95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A1F1-8A9C-B26B-B5B5-DD945FF2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0D265-5F49-87E4-AAA0-8BBBF9FF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58" y="446243"/>
            <a:ext cx="7406942" cy="626250"/>
          </a:xfrm>
        </p:spPr>
        <p:txBody>
          <a:bodyPr/>
          <a:lstStyle/>
          <a:p>
            <a:r>
              <a:rPr lang="it-IT" sz="2800"/>
              <a:t>METRICA AGGIUNTA: INDICE PSNR</a:t>
            </a:r>
          </a:p>
        </p:txBody>
      </p:sp>
      <p:cxnSp>
        <p:nvCxnSpPr>
          <p:cNvPr id="11" name="Google Shape;2016;p58">
            <a:extLst>
              <a:ext uri="{FF2B5EF4-FFF2-40B4-BE49-F238E27FC236}">
                <a16:creationId xmlns:a16="http://schemas.microsoft.com/office/drawing/2014/main" id="{8762570F-46DD-98F9-02EA-85FB0EB747BB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376FEE-413B-A776-76D5-65DA514B804F}"/>
              </a:ext>
            </a:extLst>
          </p:cNvPr>
          <p:cNvSpPr txBox="1"/>
          <p:nvPr/>
        </p:nvSpPr>
        <p:spPr>
          <a:xfrm>
            <a:off x="822658" y="1164826"/>
            <a:ext cx="71616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L’indice 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PSNR (Peak </a:t>
            </a:r>
            <a:r>
              <a:rPr lang="it-IT" b="1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Signal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-to-</a:t>
            </a:r>
            <a:r>
              <a:rPr lang="it-IT" b="1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Noise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Ratio) </a:t>
            </a:r>
            <a:r>
              <a:rPr lang="it-IT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misura decibel della fedeltà di un'immagine originale rispetto al segnale distorto, ampiamente utilizzato per valutare la qualità in compressioni lossy.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9B020D-3E97-2D58-9EB2-9FE07A5F6136}"/>
              </a:ext>
            </a:extLst>
          </p:cNvPr>
          <p:cNvSpPr txBox="1"/>
          <p:nvPr/>
        </p:nvSpPr>
        <p:spPr>
          <a:xfrm>
            <a:off x="703712" y="4587181"/>
            <a:ext cx="7644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“Image quality assessment through FSIM, SSIM, MSE and PSNR—a comparative study”</a:t>
            </a:r>
            <a:r>
              <a:rPr lang="it-IT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D720759-F181-81C4-E7F0-8347349A8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17" y="2456651"/>
            <a:ext cx="3535937" cy="115518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476ECF8-8600-FF1A-B70B-DD3E931B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46" y="2277150"/>
            <a:ext cx="2881946" cy="16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43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A370E-17E1-10CA-ABE5-382E1811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B848AA2C-9E5F-1766-7C62-7A6A8A284BE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35981" y="262934"/>
            <a:ext cx="6109071" cy="941400"/>
          </a:xfrm>
        </p:spPr>
        <p:txBody>
          <a:bodyPr/>
          <a:lstStyle/>
          <a:p>
            <a:r>
              <a:rPr lang="it-IT"/>
              <a:t>TEST INDICE SSIM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34028A-AC9F-1D4F-95EF-1EACD513BCA9}"/>
              </a:ext>
            </a:extLst>
          </p:cNvPr>
          <p:cNvSpPr txBox="1"/>
          <p:nvPr/>
        </p:nvSpPr>
        <p:spPr>
          <a:xfrm>
            <a:off x="520390" y="4361977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https://scikit-image.org/docs/stable/api/skimage.metrics.html#skimage.metrics.structural_similarity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AFA8AC-A854-1ED7-92E8-BC53C7164A1B}"/>
              </a:ext>
            </a:extLst>
          </p:cNvPr>
          <p:cNvSpPr txBox="1"/>
          <p:nvPr/>
        </p:nvSpPr>
        <p:spPr>
          <a:xfrm>
            <a:off x="520390" y="4618956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https://www.cns.nyu.edu/~lcv/ssim/#test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EC27A4-EFA1-C6DC-C5FF-DC07A7D8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60" y="797420"/>
            <a:ext cx="5125580" cy="35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5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28EBE-8ECB-B829-F51B-6A74EFE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0A296D37-52AB-63EA-577C-4269D8F0226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35981" y="262934"/>
            <a:ext cx="6109071" cy="941400"/>
          </a:xfrm>
        </p:spPr>
        <p:txBody>
          <a:bodyPr/>
          <a:lstStyle/>
          <a:p>
            <a:r>
              <a:rPr lang="it-IT"/>
              <a:t>TEST INDICE SSIM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E658929-8361-BF71-BA31-B180D2A6FA91}"/>
              </a:ext>
            </a:extLst>
          </p:cNvPr>
          <p:cNvSpPr txBox="1"/>
          <p:nvPr/>
        </p:nvSpPr>
        <p:spPr>
          <a:xfrm>
            <a:off x="520390" y="4462418"/>
            <a:ext cx="790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https://scikit-image.org/docs/stable/api/skimage.metrics.html#skimage.metrics.structural_</a:t>
            </a:r>
            <a:r>
              <a:rPr lang="en-US" sz="10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similarity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5289917-9BAA-9A8B-8F0E-B78E7B9D4201}"/>
              </a:ext>
            </a:extLst>
          </p:cNvPr>
          <p:cNvSpPr txBox="1"/>
          <p:nvPr/>
        </p:nvSpPr>
        <p:spPr>
          <a:xfrm>
            <a:off x="520390" y="4718310"/>
            <a:ext cx="77854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0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0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https://www.cns.nyu.edu/~lcv/ssim/#test</a:t>
            </a:r>
            <a:endParaRPr lang="it-IT" sz="10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69DB902-9E25-ECDC-D4DE-416ACC21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27" y="809028"/>
            <a:ext cx="5897322" cy="315964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EA898D-954C-5286-58F8-1B99B52BEC73}"/>
              </a:ext>
            </a:extLst>
          </p:cNvPr>
          <p:cNvSpPr txBox="1"/>
          <p:nvPr/>
        </p:nvSpPr>
        <p:spPr>
          <a:xfrm>
            <a:off x="911798" y="3995918"/>
            <a:ext cx="75159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>
                <a:solidFill>
                  <a:schemeClr val="accent1"/>
                </a:solidFill>
                <a:latin typeface="Montserrat ExtraBold"/>
                <a:sym typeface="Montserrat ExtraBold"/>
              </a:rPr>
              <a:t>Errore relativo medio SSIM (MRE): 0.030</a:t>
            </a:r>
          </a:p>
        </p:txBody>
      </p:sp>
    </p:spTree>
    <p:extLst>
      <p:ext uri="{BB962C8B-B14F-4D97-AF65-F5344CB8AC3E}">
        <p14:creationId xmlns:p14="http://schemas.microsoft.com/office/powerpoint/2010/main" val="3285847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266B5-6530-C8C4-E5C1-CAB05840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1D848271-0FF0-BF3A-CBD9-CC4B2170019F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35981" y="262934"/>
            <a:ext cx="6109071" cy="941400"/>
          </a:xfrm>
        </p:spPr>
        <p:txBody>
          <a:bodyPr/>
          <a:lstStyle/>
          <a:p>
            <a:r>
              <a:rPr lang="it-IT"/>
              <a:t>TEST INDICE PSNR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8DB78F1-E2F2-2549-F3F5-CB07A3115D16}"/>
              </a:ext>
            </a:extLst>
          </p:cNvPr>
          <p:cNvSpPr txBox="1"/>
          <p:nvPr/>
        </p:nvSpPr>
        <p:spPr>
          <a:xfrm>
            <a:off x="520390" y="4361977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https://scikit-image.org/docs/stable/api/skimage.metrics.html#skimage.metrics.structural_similarity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3ACA25-5ADE-4DAE-EC98-AC8B6A9D1E66}"/>
              </a:ext>
            </a:extLst>
          </p:cNvPr>
          <p:cNvSpPr txBox="1"/>
          <p:nvPr/>
        </p:nvSpPr>
        <p:spPr>
          <a:xfrm>
            <a:off x="520390" y="4618956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https://www.ponomarenko.info/psnrhvsm.htm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504A8F-1ACE-1C47-A1B4-764FB034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096" y="813291"/>
            <a:ext cx="2036956" cy="203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F530D7A-36A3-0257-8980-55B774178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263" y="733634"/>
            <a:ext cx="2105659" cy="210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B1D4EA-35A1-CD86-C828-8661E5CBAA2C}"/>
              </a:ext>
            </a:extLst>
          </p:cNvPr>
          <p:cNvSpPr txBox="1"/>
          <p:nvPr/>
        </p:nvSpPr>
        <p:spPr>
          <a:xfrm>
            <a:off x="1724319" y="2875677"/>
            <a:ext cx="12865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it-IT" err="1"/>
              <a:t>Original</a:t>
            </a:r>
            <a:r>
              <a:rPr lang="it-IT"/>
              <a:t> image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57A2D8D-ED75-49A2-E1C5-F4BB295D95E6}"/>
              </a:ext>
            </a:extLst>
          </p:cNvPr>
          <p:cNvSpPr txBox="1"/>
          <p:nvPr/>
        </p:nvSpPr>
        <p:spPr>
          <a:xfrm>
            <a:off x="5578893" y="2850247"/>
            <a:ext cx="17079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With masked noise</a:t>
            </a:r>
            <a:endParaRPr lang="it-IT" sz="1100" b="1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6D5ED4-18B5-07D7-9644-066483AB8961}"/>
              </a:ext>
            </a:extLst>
          </p:cNvPr>
          <p:cNvSpPr txBox="1"/>
          <p:nvPr/>
        </p:nvSpPr>
        <p:spPr>
          <a:xfrm>
            <a:off x="0" y="3297584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it-IT" sz="1400"/>
              <a:t>PSNR di riferimento: 26.18 dB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4B06F5C-9918-3192-B790-5B8EBFF2383F}"/>
              </a:ext>
            </a:extLst>
          </p:cNvPr>
          <p:cNvSpPr txBox="1"/>
          <p:nvPr/>
        </p:nvSpPr>
        <p:spPr>
          <a:xfrm>
            <a:off x="0" y="3555133"/>
            <a:ext cx="9143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it-IT" sz="1400"/>
              <a:t>PSNR di </a:t>
            </a:r>
            <a:r>
              <a:rPr lang="it-IT" sz="1400" err="1"/>
              <a:t>skimage.metrics</a:t>
            </a:r>
            <a:r>
              <a:rPr lang="it-IT" sz="1400"/>
              <a:t>: 26.173 dB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4499D70-54F5-7235-E221-4C605B5F1316}"/>
              </a:ext>
            </a:extLst>
          </p:cNvPr>
          <p:cNvSpPr txBox="1"/>
          <p:nvPr/>
        </p:nvSpPr>
        <p:spPr>
          <a:xfrm>
            <a:off x="854927" y="3850024"/>
            <a:ext cx="75159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>
                <a:solidFill>
                  <a:schemeClr val="accent1"/>
                </a:solidFill>
                <a:latin typeface="Montserrat ExtraBold"/>
                <a:sym typeface="Montserrat ExtraBold"/>
              </a:rPr>
              <a:t>Errore relativo: 0.02675%</a:t>
            </a:r>
          </a:p>
        </p:txBody>
      </p:sp>
    </p:spTree>
    <p:extLst>
      <p:ext uri="{BB962C8B-B14F-4D97-AF65-F5344CB8AC3E}">
        <p14:creationId xmlns:p14="http://schemas.microsoft.com/office/powerpoint/2010/main" val="443017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A33B1-1096-FBD9-C71B-E2697EFAE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E5B91E6-9892-A60F-A4E4-E6178A87519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7" y="499097"/>
            <a:ext cx="5590811" cy="941400"/>
          </a:xfrm>
        </p:spPr>
        <p:txBody>
          <a:bodyPr/>
          <a:lstStyle/>
          <a:p>
            <a:r>
              <a:rPr lang="it-IT"/>
              <a:t>NOMENCLATURA ESPERIMENTI</a:t>
            </a:r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E004C258-EAB5-CACA-EF7D-07EB046B1E4C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63FAB1-E8A0-6F13-385C-92D024640FD8}"/>
              </a:ext>
            </a:extLst>
          </p:cNvPr>
          <p:cNvSpPr txBox="1"/>
          <p:nvPr/>
        </p:nvSpPr>
        <p:spPr>
          <a:xfrm>
            <a:off x="472058" y="1341341"/>
            <a:ext cx="8199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Per distinguere i dataset e i codec utilizzati dai nostri colleghi 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nello studio condotto da loro abbiamo scelto di dividere in: 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EDF681-0571-FC71-0EC3-9698BF81B709}"/>
              </a:ext>
            </a:extLst>
          </p:cNvPr>
          <p:cNvSpPr txBox="1"/>
          <p:nvPr/>
        </p:nvSpPr>
        <p:spPr>
          <a:xfrm>
            <a:off x="3005632" y="2114371"/>
            <a:ext cx="2998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tx2"/>
                </a:solidFill>
                <a:latin typeface="Montserrat" pitchFamily="2" charset="77"/>
              </a:rPr>
              <a:t>CODEC / DATASET 2022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it-IT" b="1">
              <a:solidFill>
                <a:schemeClr val="tx2"/>
              </a:solidFill>
              <a:latin typeface="Montserrat" pitchFamily="2" charset="77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tx2"/>
                </a:solidFill>
                <a:latin typeface="Montserrat" pitchFamily="2" charset="77"/>
              </a:rPr>
              <a:t>CODEC / DATASET 2023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0A474C-8AA4-4632-B58D-6CBAD0AFF663}"/>
              </a:ext>
            </a:extLst>
          </p:cNvPr>
          <p:cNvSpPr txBox="1"/>
          <p:nvPr/>
        </p:nvSpPr>
        <p:spPr>
          <a:xfrm>
            <a:off x="197005" y="3352655"/>
            <a:ext cx="8749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con 2022 si indicano tutti i codec e dataset utilizzati dai nostri colleghi, </a:t>
            </a:r>
          </a:p>
          <a:p>
            <a:pPr algn="ctr"/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mentre 2023 tutti i nuovi codec e dataset aggiunti per il nostro studio.</a:t>
            </a:r>
          </a:p>
          <a:p>
            <a:pPr algn="ctr"/>
            <a:endParaRPr lang="it-IT" sz="180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La dicitura </a:t>
            </a:r>
            <a:r>
              <a:rPr lang="it-IT" sz="1800" b="1">
                <a:solidFill>
                  <a:schemeClr val="tx2"/>
                </a:solidFill>
                <a:latin typeface="Montserrat" pitchFamily="2" charset="77"/>
              </a:rPr>
              <a:t>(random) </a:t>
            </a:r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invece denota gli esperimenti </a:t>
            </a:r>
          </a:p>
          <a:p>
            <a:pPr algn="ctr"/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che utilizzano dataset con i frame disposti in modo casuale.</a:t>
            </a:r>
            <a:endParaRPr lang="it-IT" sz="1800">
              <a:solidFill>
                <a:schemeClr val="tx2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96525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BB81E-1A46-E5B6-4F5E-9DEBCEB4B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2CB65B4-1899-90C5-5DB3-41E8B201DC4B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7" y="499097"/>
            <a:ext cx="5590811" cy="941400"/>
          </a:xfrm>
        </p:spPr>
        <p:txBody>
          <a:bodyPr/>
          <a:lstStyle/>
          <a:p>
            <a:r>
              <a:rPr lang="it-IT"/>
              <a:t>ESPERIMENTI EFFETTUATI</a:t>
            </a:r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018C2468-D6F8-2195-DC31-F9ABB415207C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B4B70A-26B2-0AE4-07A6-48E3F0A2A926}"/>
              </a:ext>
            </a:extLst>
          </p:cNvPr>
          <p:cNvSpPr txBox="1"/>
          <p:nvPr/>
        </p:nvSpPr>
        <p:spPr>
          <a:xfrm>
            <a:off x="817737" y="1152442"/>
            <a:ext cx="4491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Montserrat" pitchFamily="2" charset="77"/>
              </a:rPr>
              <a:t>Di seguito sono presenti tutti gli esperimenti svolti (sia per confermare i vecchi risultati e sia per confrontarli con ulteriori codec / dataset):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819FEF-654F-0E4F-5341-64C775D26135}"/>
              </a:ext>
            </a:extLst>
          </p:cNvPr>
          <p:cNvSpPr txBox="1"/>
          <p:nvPr/>
        </p:nvSpPr>
        <p:spPr>
          <a:xfrm>
            <a:off x="817737" y="1963912"/>
            <a:ext cx="5361064" cy="300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2022 sui dataset 2022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2022 sui dataset 2022 (random)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2022 sui dataset 2023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2022 sui dataset 2023 (random)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2023 sui dataset 2022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2023 sui dataset 2022 (random)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2023 sui dataset 2023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2023 sui dataset 2023 (random)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6DF3BF02-54E8-3494-C5A5-8A95F3F8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6316" y="2676293"/>
            <a:ext cx="3436338" cy="22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7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r="-20000" b="-6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619627" y="445025"/>
            <a:ext cx="490616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/>
              <a:t>GLI OLOGRAMMI</a:t>
            </a:r>
            <a:endParaRPr lang="it-IT" sz="360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91376" y="1386425"/>
            <a:ext cx="4690946" cy="2754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Gli </a:t>
            </a:r>
            <a:r>
              <a:rPr lang="it-IT" sz="1600" b="1"/>
              <a:t>ologrammi</a:t>
            </a:r>
            <a:r>
              <a:rPr lang="it-IT" sz="1600"/>
              <a:t> sono essenzialmente rappresentazioni tridimensionali di oggetti ottenute attraverso il laser e basate su pattern d'onda interferenti.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A differenza delle fotografie tradizionali,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gli ologrammi ci mostrano oggetti con un effetto tridimensionale realistico, consentendoci di percepirli come se fossero presenti davanti ai nostri occhi.</a:t>
            </a:r>
            <a:endParaRPr lang="it-IT"/>
          </a:p>
        </p:txBody>
      </p:sp>
      <p:cxnSp>
        <p:nvCxnSpPr>
          <p:cNvPr id="216" name="Google Shape;216;p44"/>
          <p:cNvCxnSpPr/>
          <p:nvPr/>
        </p:nvCxnSpPr>
        <p:spPr>
          <a:xfrm>
            <a:off x="753022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D4991636-DFD9-9F0E-815C-F3008002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48">
            <a:extLst>
              <a:ext uri="{FF2B5EF4-FFF2-40B4-BE49-F238E27FC236}">
                <a16:creationId xmlns:a16="http://schemas.microsoft.com/office/drawing/2014/main" id="{F66A9B5B-B177-5589-DE92-43FD6602EBE8}"/>
              </a:ext>
            </a:extLst>
          </p:cNvPr>
          <p:cNvSpPr txBox="1">
            <a:spLocks/>
          </p:cNvSpPr>
          <p:nvPr/>
        </p:nvSpPr>
        <p:spPr>
          <a:xfrm>
            <a:off x="557938" y="298911"/>
            <a:ext cx="8058237" cy="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800"/>
              <a:t>CONFIGURAZIONE HARDWARE</a:t>
            </a:r>
            <a:endParaRPr lang="it-IT" sz="2000"/>
          </a:p>
        </p:txBody>
      </p:sp>
      <p:cxnSp>
        <p:nvCxnSpPr>
          <p:cNvPr id="4" name="Google Shape;267;p48">
            <a:extLst>
              <a:ext uri="{FF2B5EF4-FFF2-40B4-BE49-F238E27FC236}">
                <a16:creationId xmlns:a16="http://schemas.microsoft.com/office/drawing/2014/main" id="{2525C804-FDAC-115F-C835-96CCD19CF8CF}"/>
              </a:ext>
            </a:extLst>
          </p:cNvPr>
          <p:cNvCxnSpPr>
            <a:cxnSpLocks/>
          </p:cNvCxnSpPr>
          <p:nvPr/>
        </p:nvCxnSpPr>
        <p:spPr>
          <a:xfrm flipH="1">
            <a:off x="557939" y="260195"/>
            <a:ext cx="18061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838222-8631-0C0D-593C-8634A6587CDE}"/>
              </a:ext>
            </a:extLst>
          </p:cNvPr>
          <p:cNvSpPr txBox="1"/>
          <p:nvPr/>
        </p:nvSpPr>
        <p:spPr>
          <a:xfrm>
            <a:off x="557938" y="706351"/>
            <a:ext cx="73965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it-IT" sz="1800" b="1">
                <a:solidFill>
                  <a:schemeClr val="bg1"/>
                </a:solidFill>
                <a:latin typeface="Montserrat" pitchFamily="2" charset="77"/>
              </a:rPr>
            </a:br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Gli esperimenti sono stati condotti utilizzando una configurazione hardware di questo tipo:</a:t>
            </a:r>
          </a:p>
          <a:p>
            <a:br>
              <a:rPr lang="it-IT" sz="1800" b="1">
                <a:solidFill>
                  <a:schemeClr val="bg1"/>
                </a:solidFill>
                <a:latin typeface="Montserrat" pitchFamily="2" charset="77"/>
              </a:rPr>
            </a:br>
            <a:endParaRPr lang="it-IT" sz="18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641472-5E3F-C98B-1A0A-A78FF68952E7}"/>
              </a:ext>
            </a:extLst>
          </p:cNvPr>
          <p:cNvSpPr txBox="1"/>
          <p:nvPr/>
        </p:nvSpPr>
        <p:spPr>
          <a:xfrm>
            <a:off x="1341864" y="215549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400" b="1">
              <a:solidFill>
                <a:schemeClr val="bg1"/>
              </a:solidFill>
              <a:latin typeface="Montserrat" pitchFamily="2" charset="77"/>
            </a:endParaRPr>
          </a:p>
          <a:p>
            <a:br>
              <a:rPr lang="it-IT" sz="1400" b="1">
                <a:solidFill>
                  <a:schemeClr val="bg1"/>
                </a:solidFill>
                <a:latin typeface="Montserrat" pitchFamily="2" charset="77"/>
              </a:rPr>
            </a:br>
            <a:br>
              <a:rPr lang="it-IT" sz="1400" b="1">
                <a:solidFill>
                  <a:schemeClr val="bg1"/>
                </a:solidFill>
                <a:latin typeface="Montserrat" pitchFamily="2" charset="77"/>
              </a:rPr>
            </a:br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4E388D8-1B65-B8A9-B4F4-AA0F87AF577C}"/>
              </a:ext>
            </a:extLst>
          </p:cNvPr>
          <p:cNvSpPr txBox="1"/>
          <p:nvPr/>
        </p:nvSpPr>
        <p:spPr>
          <a:xfrm>
            <a:off x="1579757" y="2086063"/>
            <a:ext cx="25573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>
                <a:solidFill>
                  <a:schemeClr val="bg1"/>
                </a:solidFill>
                <a:latin typeface="Montserrat" pitchFamily="2" charset="77"/>
              </a:rPr>
              <a:t>Processore </a:t>
            </a:r>
            <a:r>
              <a:rPr lang="it-IT" sz="1400" b="1" err="1">
                <a:solidFill>
                  <a:schemeClr val="bg1"/>
                </a:solidFill>
                <a:latin typeface="Montserrat" pitchFamily="2" charset="77"/>
              </a:rPr>
              <a:t>Ryzen</a:t>
            </a:r>
            <a:r>
              <a:rPr lang="it-IT" sz="1400" b="1">
                <a:solidFill>
                  <a:schemeClr val="bg1"/>
                </a:solidFill>
                <a:latin typeface="Montserrat" pitchFamily="2" charset="77"/>
              </a:rPr>
              <a:t> 5 2600</a:t>
            </a:r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A2917D-B8E6-24C7-FB9C-DAA9CF86AA86}"/>
              </a:ext>
            </a:extLst>
          </p:cNvPr>
          <p:cNvSpPr txBox="1"/>
          <p:nvPr/>
        </p:nvSpPr>
        <p:spPr>
          <a:xfrm>
            <a:off x="1579757" y="27604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>
                <a:solidFill>
                  <a:schemeClr val="bg1"/>
                </a:solidFill>
                <a:latin typeface="Montserrat" pitchFamily="2" charset="77"/>
              </a:rPr>
              <a:t>Scheda grafica GTX 1660</a:t>
            </a:r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90FF803-EEB0-434B-F511-BB5A33F12B2C}"/>
              </a:ext>
            </a:extLst>
          </p:cNvPr>
          <p:cNvSpPr txBox="1"/>
          <p:nvPr/>
        </p:nvSpPr>
        <p:spPr>
          <a:xfrm>
            <a:off x="1579757" y="34857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>
                <a:solidFill>
                  <a:schemeClr val="bg1"/>
                </a:solidFill>
                <a:latin typeface="Montserrat" pitchFamily="2" charset="77"/>
              </a:rPr>
              <a:t>16 GB di RAM</a:t>
            </a:r>
            <a:endParaRPr lang="it-IT"/>
          </a:p>
        </p:txBody>
      </p:sp>
      <p:pic>
        <p:nvPicPr>
          <p:cNvPr id="1028" name="Picture 4" descr="Cpu - Free computer icons">
            <a:extLst>
              <a:ext uri="{FF2B5EF4-FFF2-40B4-BE49-F238E27FC236}">
                <a16:creationId xmlns:a16="http://schemas.microsoft.com/office/drawing/2014/main" id="{44DC22CF-5E5A-C098-6776-B60535E2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1" y="1999449"/>
            <a:ext cx="572301" cy="572301"/>
          </a:xfrm>
          <a:prstGeom prst="rect">
            <a:avLst/>
          </a:prstGeom>
          <a:noFill/>
        </p:spPr>
      </p:pic>
      <p:pic>
        <p:nvPicPr>
          <p:cNvPr id="1030" name="Picture 6" descr="gpu Icon - Free PNG &amp; SVG 1132939 - Noun Project">
            <a:extLst>
              <a:ext uri="{FF2B5EF4-FFF2-40B4-BE49-F238E27FC236}">
                <a16:creationId xmlns:a16="http://schemas.microsoft.com/office/drawing/2014/main" id="{EEA612DA-5D79-EB6B-AB31-0FEC0B0C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5" y="2623407"/>
            <a:ext cx="639634" cy="63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m - Free computer icons">
            <a:extLst>
              <a:ext uri="{FF2B5EF4-FFF2-40B4-BE49-F238E27FC236}">
                <a16:creationId xmlns:a16="http://schemas.microsoft.com/office/drawing/2014/main" id="{B950490A-3A9A-8D64-AE61-02511C46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32" y="3336497"/>
            <a:ext cx="606324" cy="60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111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10EFC966-7438-B35F-BA7B-632AB5099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3A819C2D-7A03-E371-E5B2-43A7030A1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UTILIZZANDO CODEC Lossless 2022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CA57EB06-EBE2-DDF9-086A-A4526BF0CED4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137E4870-E6A8-723A-43F9-B3AB3D9AF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252067"/>
              </p:ext>
            </p:extLst>
          </p:nvPr>
        </p:nvGraphicFramePr>
        <p:xfrm>
          <a:off x="1415333" y="1178865"/>
          <a:ext cx="5388838" cy="3474727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9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 sz="14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20,48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45,92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33,54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54,20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1791,34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1,77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50,35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 sz="14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1,96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1,36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65,35 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84,40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81,90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26087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FE848F-40CE-14E0-9061-B255FA3FAB6C}"/>
              </a:ext>
            </a:extLst>
          </p:cNvPr>
          <p:cNvSpPr txBox="1"/>
          <p:nvPr/>
        </p:nvSpPr>
        <p:spPr>
          <a:xfrm>
            <a:off x="1998749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41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4CC0F631-5182-38DF-40BF-03725259F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928E2FE9-63EB-F2D6-A9E3-66E20B7B58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random UTILIZZANDO CODEC Lossless 2022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B9F4600C-0814-D4C4-52D1-3FE4900497C4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77DDF283-320F-C4A7-D174-DDDF6EE3EE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95401"/>
              </p:ext>
            </p:extLst>
          </p:nvPr>
        </p:nvGraphicFramePr>
        <p:xfrm>
          <a:off x="1415333" y="1178865"/>
          <a:ext cx="5388838" cy="3474727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9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 sz="14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24,83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64,40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37,77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1,14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78,14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1477,19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1,45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61,22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 sz="14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1,36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65,37 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84,40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81,90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26087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68BBD5-E380-7E7A-8DA6-09373B242540}"/>
              </a:ext>
            </a:extLst>
          </p:cNvPr>
          <p:cNvSpPr txBox="1"/>
          <p:nvPr/>
        </p:nvSpPr>
        <p:spPr>
          <a:xfrm>
            <a:off x="1998749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55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DFEB13CE-AD08-1C8B-CBA6-4BCBD65F8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4243EAFF-27E4-05A9-0D9E-A90147F0D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“Blob” UTILIZZANDO CODEC Lossless 2022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B8B11A5F-7787-136F-04DB-69A38781DA3A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63B5F5DE-1308-7876-3567-05B73564B8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031026"/>
              </p:ext>
            </p:extLst>
          </p:nvPr>
        </p:nvGraphicFramePr>
        <p:xfrm>
          <a:off x="1415333" y="1178865"/>
          <a:ext cx="5388838" cy="3474727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9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 sz="14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16,23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2,64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20,28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46,23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1,12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47,74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1425,33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2,31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23,19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 sz="14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1,46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1,64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32,66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65,16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53,65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26087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A78AE0-BDC6-33F5-7983-820CEDD66039}"/>
              </a:ext>
            </a:extLst>
          </p:cNvPr>
          <p:cNvSpPr txBox="1"/>
          <p:nvPr/>
        </p:nvSpPr>
        <p:spPr>
          <a:xfrm>
            <a:off x="1998749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“Blob”: 53,65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1415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4CAD72F9-E8C9-5717-C5FC-7447EE72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5778BAE2-3A46-C612-EDBA-A56CD3E07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“Blob” random UTILIZZANDO CODEC Lossless 2022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E5AED475-646C-8218-2CDA-F5C8DB1F4667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E0770993-25CE-1FE1-488F-C9F913234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523342"/>
              </p:ext>
            </p:extLst>
          </p:nvPr>
        </p:nvGraphicFramePr>
        <p:xfrm>
          <a:off x="1415333" y="1178865"/>
          <a:ext cx="5388838" cy="3474727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9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 sz="14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19,63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31,91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42,06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51,99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934,95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1,96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27,32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 sz="14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1,71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1,64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32,68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65,16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53,65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26087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2026FA-4822-295B-108F-970F53C71646}"/>
              </a:ext>
            </a:extLst>
          </p:cNvPr>
          <p:cNvSpPr txBox="1"/>
          <p:nvPr/>
        </p:nvSpPr>
        <p:spPr>
          <a:xfrm>
            <a:off x="1998749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“Blob”: 53,65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81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135D6-7075-FE0D-4448-B6C614844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FC655C2E-C744-CC1A-3E19-DF22B6D1B594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7" y="499097"/>
            <a:ext cx="7679492" cy="941400"/>
          </a:xfrm>
        </p:spPr>
        <p:txBody>
          <a:bodyPr/>
          <a:lstStyle/>
          <a:p>
            <a:r>
              <a:rPr lang="it-IT"/>
              <a:t>PARAMETRO SSIM FISSATO PER UNIFORMARE LA VALUTAZIONE</a:t>
            </a:r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9616A7BD-0C2D-3D2F-B570-C29A2EF7D7BB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FA745E-BFCD-F77D-94D2-8B4F910D2E24}"/>
              </a:ext>
            </a:extLst>
          </p:cNvPr>
          <p:cNvSpPr txBox="1"/>
          <p:nvPr/>
        </p:nvSpPr>
        <p:spPr>
          <a:xfrm>
            <a:off x="817737" y="1440497"/>
            <a:ext cx="57094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it-IT">
                <a:solidFill>
                  <a:schemeClr val="bg1"/>
                </a:solidFill>
                <a:latin typeface="Montserrat" pitchFamily="2" charset="77"/>
              </a:rPr>
              <a:t>Per garantire una valutazione accurata, è stato fissato l'indice SSIM per ogni dataset, consentendo il confronto dell'efficacia dei codec nel mantenere la stessa qualità delle immagini.</a:t>
            </a:r>
          </a:p>
          <a:p>
            <a:endParaRPr lang="it-IT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it-IT">
                <a:solidFill>
                  <a:schemeClr val="bg1"/>
                </a:solidFill>
                <a:latin typeface="Montserrat" pitchFamily="2" charset="77"/>
              </a:rPr>
              <a:t>Per fare ciò, è stato regolato il parametro </a:t>
            </a:r>
            <a:r>
              <a:rPr lang="it-IT" b="1">
                <a:solidFill>
                  <a:schemeClr val="tx2"/>
                </a:solidFill>
                <a:latin typeface="Montserrat" pitchFamily="2" charset="77"/>
              </a:rPr>
              <a:t>q:v</a:t>
            </a:r>
            <a:r>
              <a:rPr lang="it-IT">
                <a:solidFill>
                  <a:schemeClr val="bg1"/>
                </a:solidFill>
                <a:latin typeface="Montserrat" pitchFamily="2" charset="77"/>
              </a:rPr>
              <a:t> del codec di </a:t>
            </a:r>
            <a:r>
              <a:rPr lang="it-IT" err="1">
                <a:solidFill>
                  <a:schemeClr val="bg1"/>
                </a:solidFill>
                <a:latin typeface="Montserrat" pitchFamily="2" charset="77"/>
              </a:rPr>
              <a:t>ffmpeg</a:t>
            </a:r>
            <a:r>
              <a:rPr lang="it-IT">
                <a:solidFill>
                  <a:schemeClr val="bg1"/>
                </a:solidFill>
                <a:latin typeface="Montserrat" pitchFamily="2" charset="77"/>
              </a:rPr>
              <a:t> per ottenere l'indice SSIM desiderato su ciascun dataset attraverso diversi tentativi. </a:t>
            </a:r>
          </a:p>
          <a:p>
            <a:endParaRPr lang="it-IT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it-IT">
                <a:solidFill>
                  <a:schemeClr val="bg1"/>
                </a:solidFill>
                <a:latin typeface="Montserrat" pitchFamily="2" charset="77"/>
              </a:rPr>
              <a:t>Questo parametro controlla direttamente il livello di compressione del codec, influenzando la qualità delle immagini durante il processo di codifica e decompressione.</a:t>
            </a:r>
          </a:p>
        </p:txBody>
      </p:sp>
      <p:pic>
        <p:nvPicPr>
          <p:cNvPr id="1026" name="Picture 2" descr="Quality and quantity on scale 16390593 PNG">
            <a:extLst>
              <a:ext uri="{FF2B5EF4-FFF2-40B4-BE49-F238E27FC236}">
                <a16:creationId xmlns:a16="http://schemas.microsoft.com/office/drawing/2014/main" id="{19D04CBE-60BA-954F-FB5E-20E2B9968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440" y="1905597"/>
            <a:ext cx="3148047" cy="2249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1756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C679E033-87CB-EE04-4A63-686E0E8A8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386B7B09-3AEE-0962-DAEC-60B9474A35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351868FB-4D68-0F0E-622A-B8B52E9408E8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B3004D58-02DB-9FB9-00C3-67F6F76520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984839"/>
              </p:ext>
            </p:extLst>
          </p:nvPr>
        </p:nvGraphicFramePr>
        <p:xfrm>
          <a:off x="745211" y="1383520"/>
          <a:ext cx="7325363" cy="2768163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17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1131">
                  <a:extLst>
                    <a:ext uri="{9D8B030D-6E8A-4147-A177-3AD203B41FA5}">
                      <a16:colId xmlns:a16="http://schemas.microsoft.com/office/drawing/2014/main" val="2226029174"/>
                    </a:ext>
                  </a:extLst>
                </a:gridCol>
                <a:gridCol w="1089329">
                  <a:extLst>
                    <a:ext uri="{9D8B030D-6E8A-4147-A177-3AD203B41FA5}">
                      <a16:colId xmlns:a16="http://schemas.microsoft.com/office/drawing/2014/main" val="2614921123"/>
                    </a:ext>
                  </a:extLst>
                </a:gridCol>
              </a:tblGrid>
              <a:tr h="679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0,42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216,52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0,41 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0,93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35,96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94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28,76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3,10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36,49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260,42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0,34 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35,99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0ProRes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33,26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2,68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34,85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F663A9-349D-CC5C-ECC2-750A084ECD66}"/>
              </a:ext>
            </a:extLst>
          </p:cNvPr>
          <p:cNvSpPr txBox="1"/>
          <p:nvPr/>
        </p:nvSpPr>
        <p:spPr>
          <a:xfrm>
            <a:off x="1998749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664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C2CFE505-22C2-FB5F-66EC-F7DB7B34F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8AC00629-AB51-7AC1-B8C5-E707BA815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289073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UTILIZZANDO CODEC  Lossless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93D8D7EE-B7F3-A707-E6F7-8156946CEF60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0984063C-AAB5-916F-0DC8-A567725698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208562"/>
              </p:ext>
            </p:extLst>
          </p:nvPr>
        </p:nvGraphicFramePr>
        <p:xfrm>
          <a:off x="691376" y="1383520"/>
          <a:ext cx="6589661" cy="2332552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31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8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MagicYUV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86,1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FFVHUFF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84,4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860702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LCL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1,42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118,07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72159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B2C432-DEFB-958C-2AFF-8E48181B43F4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820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8DE02E06-D011-7637-4F13-1529F5AC5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7D24184A-1CA7-0BBB-0334-6E4918893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random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15798B41-8AC6-B8CB-13B8-860D3E3A7544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71100EF1-55CB-610B-AB09-7D5EAAEA1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983410"/>
              </p:ext>
            </p:extLst>
          </p:nvPr>
        </p:nvGraphicFramePr>
        <p:xfrm>
          <a:off x="745212" y="1237547"/>
          <a:ext cx="7778586" cy="2712465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70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496">
                  <a:extLst>
                    <a:ext uri="{9D8B030D-6E8A-4147-A177-3AD203B41FA5}">
                      <a16:colId xmlns:a16="http://schemas.microsoft.com/office/drawing/2014/main" val="3145397822"/>
                    </a:ext>
                  </a:extLst>
                </a:gridCol>
                <a:gridCol w="1096924">
                  <a:extLst>
                    <a:ext uri="{9D8B030D-6E8A-4147-A177-3AD203B41FA5}">
                      <a16:colId xmlns:a16="http://schemas.microsoft.com/office/drawing/2014/main" val="3116018358"/>
                    </a:ext>
                  </a:extLst>
                </a:gridCol>
              </a:tblGrid>
              <a:tr h="679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0,50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92,76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0,96 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0,93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35,58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28,76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3,12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36,49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119,66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0,74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35,57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33,26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2,68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34,80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5DB095-D41B-E169-1FC4-AA21055A2504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028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6CB94F1E-B917-6E56-5C8A-0EBA00011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B42004C0-EF6A-B45D-7488-21C422922A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289073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random UTILIZZANDO CODEC  Lossless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4221CA9B-EAE2-6F49-487A-51166D540A14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D2FA09CE-03BA-2F1B-6762-6AB1E3D58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99748"/>
              </p:ext>
            </p:extLst>
          </p:nvPr>
        </p:nvGraphicFramePr>
        <p:xfrm>
          <a:off x="691376" y="1383520"/>
          <a:ext cx="6589661" cy="2332552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31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8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MagicYUV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86,1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FFVHUFF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84,4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860702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LCL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1,44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118,07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72159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43418F41-5466-7567-6AA3-72883BD43F40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11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624756" y="445025"/>
            <a:ext cx="5300259" cy="595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CHI C’È DIETRO GLI OLOGRAMMI?</a:t>
            </a:r>
            <a:endParaRPr lang="it-IT" sz="200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24756" y="1163400"/>
            <a:ext cx="5084667" cy="3468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sz="2400"/>
              <a:t>Fu</a:t>
            </a:r>
            <a:r>
              <a:rPr lang="it-IT" sz="2400" b="1"/>
              <a:t> Dennis Gabor</a:t>
            </a:r>
            <a:r>
              <a:rPr lang="it-IT" sz="2400"/>
              <a:t>, scienziato ungherese, a sviluppare la teoria dell'olografia mentre lavorava per migliorare la risoluzione di un microscopio elettronico. </a:t>
            </a:r>
          </a:p>
          <a:p>
            <a:pPr marL="0" indent="0">
              <a:buNone/>
            </a:pPr>
            <a:endParaRPr lang="it-IT"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/>
              <a:t>Nel 1971 vinse il Premio Nobel per questa invenzione. 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624756" y="42786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8" name="Picture 4" descr="Category:Dennis Gabor - Wikimedia Commons">
            <a:extLst>
              <a:ext uri="{FF2B5EF4-FFF2-40B4-BE49-F238E27FC236}">
                <a16:creationId xmlns:a16="http://schemas.microsoft.com/office/drawing/2014/main" id="{D860AB8C-1C57-DA00-7F0F-92697C046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5" t="14204"/>
          <a:stretch/>
        </p:blipFill>
        <p:spPr bwMode="auto">
          <a:xfrm>
            <a:off x="6148039" y="0"/>
            <a:ext cx="3557678" cy="52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470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8043810-A298-728C-42B9-A0381E6F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51788D0E-8123-3540-E584-9B3D748B34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</a:t>
            </a:r>
            <a:r>
              <a:rPr lang="it-IT" err="1"/>
              <a:t>Cobblestone</a:t>
            </a:r>
            <a:r>
              <a:rPr lang="it-IT"/>
              <a:t>”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E08738FE-515B-26BC-7D15-0CC01036EBB7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3BA86403-DD29-780F-D506-062BEC42A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0803189"/>
              </p:ext>
            </p:extLst>
          </p:nvPr>
        </p:nvGraphicFramePr>
        <p:xfrm>
          <a:off x="1176150" y="1452899"/>
          <a:ext cx="6791698" cy="2712465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03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127">
                  <a:extLst>
                    <a:ext uri="{9D8B030D-6E8A-4147-A177-3AD203B41FA5}">
                      <a16:colId xmlns:a16="http://schemas.microsoft.com/office/drawing/2014/main" val="3145397822"/>
                    </a:ext>
                  </a:extLst>
                </a:gridCol>
                <a:gridCol w="922164">
                  <a:extLst>
                    <a:ext uri="{9D8B030D-6E8A-4147-A177-3AD203B41FA5}">
                      <a16:colId xmlns:a16="http://schemas.microsoft.com/office/drawing/2014/main" val="3601336028"/>
                    </a:ext>
                  </a:extLst>
                </a:gridCol>
              </a:tblGrid>
              <a:tr h="679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0,40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199,14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0,51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29,52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23,12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4,44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29,30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0,32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230,48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29,46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0,45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24,36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4,42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29,20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3EACB8-6D63-53C8-8C5A-B1C32F0C09DD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</a:t>
            </a:r>
            <a:r>
              <a:rPr lang="it-IT" b="1" err="1">
                <a:solidFill>
                  <a:schemeClr val="tx2"/>
                </a:solidFill>
                <a:latin typeface="Montserrat" panose="00000500000000000000" pitchFamily="2" charset="0"/>
              </a:rPr>
              <a:t>Cobblestone</a:t>
            </a:r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”: 102,80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129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8043810-A298-728C-42B9-A0381E6F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51788D0E-8123-3540-E584-9B3D748B34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</a:t>
            </a:r>
            <a:r>
              <a:rPr lang="it-IT" err="1"/>
              <a:t>Cobblestone</a:t>
            </a:r>
            <a:r>
              <a:rPr lang="it-IT"/>
              <a:t>”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E08738FE-515B-26BC-7D15-0CC01036EBB7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3BA86403-DD29-780F-D506-062BEC42A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529620"/>
              </p:ext>
            </p:extLst>
          </p:nvPr>
        </p:nvGraphicFramePr>
        <p:xfrm>
          <a:off x="1188077" y="1452899"/>
          <a:ext cx="6795033" cy="2712465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03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127">
                  <a:extLst>
                    <a:ext uri="{9D8B030D-6E8A-4147-A177-3AD203B41FA5}">
                      <a16:colId xmlns:a16="http://schemas.microsoft.com/office/drawing/2014/main" val="3145397822"/>
                    </a:ext>
                  </a:extLst>
                </a:gridCol>
                <a:gridCol w="925499">
                  <a:extLst>
                    <a:ext uri="{9D8B030D-6E8A-4147-A177-3AD203B41FA5}">
                      <a16:colId xmlns:a16="http://schemas.microsoft.com/office/drawing/2014/main" val="3043943196"/>
                    </a:ext>
                  </a:extLst>
                </a:gridCol>
              </a:tblGrid>
              <a:tr h="679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0,42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113,05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31,73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16,40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6,26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31,20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124,57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0,82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31,63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0,42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14,78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6,95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31,20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3EACB8-6D63-53C8-8C5A-B1C32F0C09DD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</a:t>
            </a:r>
            <a:r>
              <a:rPr lang="it-IT" b="1" err="1">
                <a:solidFill>
                  <a:schemeClr val="tx2"/>
                </a:solidFill>
                <a:latin typeface="Montserrat" panose="00000500000000000000" pitchFamily="2" charset="0"/>
              </a:rPr>
              <a:t>Cobblestone</a:t>
            </a:r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”: 102,80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8511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8043810-A298-728C-42B9-A0381E6F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51788D0E-8123-3540-E584-9B3D748B34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</a:t>
            </a:r>
            <a:r>
              <a:rPr lang="it-IT" err="1"/>
              <a:t>Cobblestone</a:t>
            </a:r>
            <a:r>
              <a:rPr lang="it-IT"/>
              <a:t>”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E08738FE-515B-26BC-7D15-0CC01036EBB7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3BA86403-DD29-780F-D506-062BEC42A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8733362"/>
              </p:ext>
            </p:extLst>
          </p:nvPr>
        </p:nvGraphicFramePr>
        <p:xfrm>
          <a:off x="1167735" y="1452899"/>
          <a:ext cx="6808527" cy="2704499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036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1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76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127">
                  <a:extLst>
                    <a:ext uri="{9D8B030D-6E8A-4147-A177-3AD203B41FA5}">
                      <a16:colId xmlns:a16="http://schemas.microsoft.com/office/drawing/2014/main" val="3145397822"/>
                    </a:ext>
                  </a:extLst>
                </a:gridCol>
                <a:gridCol w="938993">
                  <a:extLst>
                    <a:ext uri="{9D8B030D-6E8A-4147-A177-3AD203B41FA5}">
                      <a16:colId xmlns:a16="http://schemas.microsoft.com/office/drawing/2014/main" val="2003319258"/>
                    </a:ext>
                  </a:extLst>
                </a:gridCol>
              </a:tblGrid>
              <a:tr h="6710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0,51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55,44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1,85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34,50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0,68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10,12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10,15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34,40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0,32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60,29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1,70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34,40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0,44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7,86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13,06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34,60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3EACB8-6D63-53C8-8C5A-B1C32F0C09DD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</a:t>
            </a:r>
            <a:r>
              <a:rPr lang="it-IT" b="1" err="1">
                <a:solidFill>
                  <a:schemeClr val="tx2"/>
                </a:solidFill>
                <a:latin typeface="Montserrat" panose="00000500000000000000" pitchFamily="2" charset="0"/>
              </a:rPr>
              <a:t>Cobblestone</a:t>
            </a:r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”: 102,80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299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99538568-A260-2D6F-33C1-8115A3F9A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57012AC2-A760-B2FB-174B-D9FA1CEF39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289073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</a:t>
            </a:r>
            <a:r>
              <a:rPr lang="it-IT" err="1"/>
              <a:t>Cobblestone</a:t>
            </a:r>
            <a:r>
              <a:rPr lang="it-IT"/>
              <a:t>” UTILIZZANDO CODEC  Lossless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264F50C1-28D4-C10A-5B41-9CD7C4C520BE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0F6A29DC-0438-1199-715A-33D4418A0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5728300"/>
              </p:ext>
            </p:extLst>
          </p:nvPr>
        </p:nvGraphicFramePr>
        <p:xfrm>
          <a:off x="1277168" y="1410851"/>
          <a:ext cx="6589661" cy="2332552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31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8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MagicYUV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103,38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FFVHUFF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99,92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860702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LCL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114,17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72159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D5AC3A-7A94-8A63-21FD-4E838F487C05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</a:t>
            </a:r>
            <a:r>
              <a:rPr lang="it-IT" b="1" err="1">
                <a:solidFill>
                  <a:schemeClr val="tx2"/>
                </a:solidFill>
                <a:latin typeface="Montserrat" panose="00000500000000000000" pitchFamily="2" charset="0"/>
              </a:rPr>
              <a:t>Cobblestone</a:t>
            </a:r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”: 102,80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38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40F006F1-7027-F9C7-D75B-B5AD2AC90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256759BD-E515-514E-0236-DCAE42FEE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</a:t>
            </a:r>
            <a:r>
              <a:rPr lang="it-IT" err="1"/>
              <a:t>Cobblestone</a:t>
            </a:r>
            <a:r>
              <a:rPr lang="it-IT"/>
              <a:t>” random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DC637249-321E-A658-2661-2B6131E873DB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5DDA7354-6CF4-CECA-C54D-ED8937E6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1182506"/>
              </p:ext>
            </p:extLst>
          </p:nvPr>
        </p:nvGraphicFramePr>
        <p:xfrm>
          <a:off x="745212" y="1237547"/>
          <a:ext cx="7778586" cy="2712465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70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496">
                  <a:extLst>
                    <a:ext uri="{9D8B030D-6E8A-4147-A177-3AD203B41FA5}">
                      <a16:colId xmlns:a16="http://schemas.microsoft.com/office/drawing/2014/main" val="3145397822"/>
                    </a:ext>
                  </a:extLst>
                </a:gridCol>
                <a:gridCol w="1096924">
                  <a:extLst>
                    <a:ext uri="{9D8B030D-6E8A-4147-A177-3AD203B41FA5}">
                      <a16:colId xmlns:a16="http://schemas.microsoft.com/office/drawing/2014/main" val="3116018358"/>
                    </a:ext>
                  </a:extLst>
                </a:gridCol>
              </a:tblGrid>
              <a:tr h="679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0,51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48,04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2,13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29,40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23,12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4,44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29,30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76,41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29,45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0,54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24,36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4,42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0,85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29,20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6A740E-6A1F-5232-4523-D2CFED8B5A85}"/>
              </a:ext>
            </a:extLst>
          </p:cNvPr>
          <p:cNvSpPr txBox="1"/>
          <p:nvPr/>
        </p:nvSpPr>
        <p:spPr>
          <a:xfrm>
            <a:off x="1733765" y="4653592"/>
            <a:ext cx="5801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</a:t>
            </a:r>
            <a:r>
              <a:rPr lang="it-IT" b="1" err="1">
                <a:solidFill>
                  <a:schemeClr val="tx2"/>
                </a:solidFill>
                <a:latin typeface="Montserrat" panose="00000500000000000000" pitchFamily="2" charset="0"/>
              </a:rPr>
              <a:t>Cobblestone</a:t>
            </a:r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 random”: 102,80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679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40F006F1-7027-F9C7-D75B-B5AD2AC90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256759BD-E515-514E-0236-DCAE42FEE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</a:t>
            </a:r>
            <a:r>
              <a:rPr lang="it-IT" err="1"/>
              <a:t>Cobblestone</a:t>
            </a:r>
            <a:r>
              <a:rPr lang="it-IT"/>
              <a:t>” random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DC637249-321E-A658-2661-2B6131E873DB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5DDA7354-6CF4-CECA-C54D-ED8937E6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786089"/>
              </p:ext>
            </p:extLst>
          </p:nvPr>
        </p:nvGraphicFramePr>
        <p:xfrm>
          <a:off x="745212" y="1237547"/>
          <a:ext cx="7778586" cy="2712465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70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496">
                  <a:extLst>
                    <a:ext uri="{9D8B030D-6E8A-4147-A177-3AD203B41FA5}">
                      <a16:colId xmlns:a16="http://schemas.microsoft.com/office/drawing/2014/main" val="3145397822"/>
                    </a:ext>
                  </a:extLst>
                </a:gridCol>
                <a:gridCol w="1096924">
                  <a:extLst>
                    <a:ext uri="{9D8B030D-6E8A-4147-A177-3AD203B41FA5}">
                      <a16:colId xmlns:a16="http://schemas.microsoft.com/office/drawing/2014/main" val="3116018358"/>
                    </a:ext>
                  </a:extLst>
                </a:gridCol>
              </a:tblGrid>
              <a:tr h="679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0,51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32,26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3,18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31,40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16,40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6,27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31,21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0,32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49,67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2,06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31,05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0,44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14,78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6,95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0,90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31,21</a:t>
                      </a:r>
                      <a:endParaRPr sz="16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BBBD73-DC3B-DAE6-8364-C80551CE2F60}"/>
              </a:ext>
            </a:extLst>
          </p:cNvPr>
          <p:cNvSpPr txBox="1"/>
          <p:nvPr/>
        </p:nvSpPr>
        <p:spPr>
          <a:xfrm>
            <a:off x="1733765" y="4653592"/>
            <a:ext cx="5801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</a:t>
            </a:r>
            <a:r>
              <a:rPr lang="it-IT" b="1" err="1">
                <a:solidFill>
                  <a:schemeClr val="tx2"/>
                </a:solidFill>
                <a:latin typeface="Montserrat" panose="00000500000000000000" pitchFamily="2" charset="0"/>
              </a:rPr>
              <a:t>Cobblestone</a:t>
            </a:r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 random”: 102,80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7239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40F006F1-7027-F9C7-D75B-B5AD2AC90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256759BD-E515-514E-0236-DCAE42FEE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</a:t>
            </a:r>
            <a:r>
              <a:rPr lang="it-IT" err="1"/>
              <a:t>Cobblestone</a:t>
            </a:r>
            <a:r>
              <a:rPr lang="it-IT"/>
              <a:t>” random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DC637249-321E-A658-2661-2B6131E873DB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5DDA7354-6CF4-CECA-C54D-ED8937E6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6339587"/>
              </p:ext>
            </p:extLst>
          </p:nvPr>
        </p:nvGraphicFramePr>
        <p:xfrm>
          <a:off x="745212" y="1237547"/>
          <a:ext cx="7778586" cy="2712465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70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496">
                  <a:extLst>
                    <a:ext uri="{9D8B030D-6E8A-4147-A177-3AD203B41FA5}">
                      <a16:colId xmlns:a16="http://schemas.microsoft.com/office/drawing/2014/main" val="3145397822"/>
                    </a:ext>
                  </a:extLst>
                </a:gridCol>
                <a:gridCol w="1096924">
                  <a:extLst>
                    <a:ext uri="{9D8B030D-6E8A-4147-A177-3AD203B41FA5}">
                      <a16:colId xmlns:a16="http://schemas.microsoft.com/office/drawing/2014/main" val="3116018358"/>
                    </a:ext>
                  </a:extLst>
                </a:gridCol>
              </a:tblGrid>
              <a:tr h="679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(s)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0,74</a:t>
                      </a: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 </a:t>
                      </a:r>
                      <a:endParaRPr lang="it-IT"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15,33</a:t>
                      </a:r>
                      <a:endParaRPr sz="2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6,70</a:t>
                      </a:r>
                      <a:endParaRPr sz="2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0,95</a:t>
                      </a:r>
                      <a:endParaRPr sz="2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34,42</a:t>
                      </a:r>
                      <a:endParaRPr sz="2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0,44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10,12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10,15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0,95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34,40</a:t>
                      </a:r>
                      <a:endParaRPr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 dirty="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0,34</a:t>
                      </a: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 </a:t>
                      </a:r>
                      <a:endParaRPr lang="it-IT"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20,46</a:t>
                      </a:r>
                      <a:endParaRPr sz="2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5,02</a:t>
                      </a:r>
                      <a:endParaRPr sz="2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</a:rPr>
                        <a:t>34,05</a:t>
                      </a:r>
                      <a:endParaRPr sz="2000" b="1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0,45</a:t>
                      </a:r>
                      <a:endParaRPr sz="1600" b="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7,86</a:t>
                      </a:r>
                      <a:endParaRPr sz="1600" b="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13,06</a:t>
                      </a:r>
                      <a:endParaRPr sz="1600" b="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0,95</a:t>
                      </a:r>
                      <a:endParaRPr sz="1600" b="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34,60</a:t>
                      </a:r>
                      <a:endParaRPr sz="1600" b="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02F4FE3D-025F-319D-D023-4890D19BD252}"/>
              </a:ext>
            </a:extLst>
          </p:cNvPr>
          <p:cNvSpPr txBox="1"/>
          <p:nvPr/>
        </p:nvSpPr>
        <p:spPr>
          <a:xfrm>
            <a:off x="1733765" y="4653592"/>
            <a:ext cx="5801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</a:t>
            </a:r>
            <a:r>
              <a:rPr lang="it-IT" b="1" err="1">
                <a:solidFill>
                  <a:schemeClr val="tx2"/>
                </a:solidFill>
                <a:latin typeface="Montserrat" panose="00000500000000000000" pitchFamily="2" charset="0"/>
              </a:rPr>
              <a:t>Cobblestone</a:t>
            </a:r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 random”: 102,80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186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92A7B292-F9AA-DC59-71D2-64A42E898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6725DD95-3C9A-C4BC-7B49-C0CD41CEF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289073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</a:t>
            </a:r>
            <a:r>
              <a:rPr lang="it-IT" err="1"/>
              <a:t>Cobblestone</a:t>
            </a:r>
            <a:r>
              <a:rPr lang="it-IT"/>
              <a:t>” random UTILIZZANDO CODEC  Lossless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FC345282-0A9A-73DF-07E9-0DC75B14B58F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CB53620F-3D58-B605-15AF-1472C36AA0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8568520"/>
              </p:ext>
            </p:extLst>
          </p:nvPr>
        </p:nvGraphicFramePr>
        <p:xfrm>
          <a:off x="1277168" y="1410851"/>
          <a:ext cx="6589661" cy="2332552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31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8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MagicYUV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103,38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FFVHUFF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99,91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860702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LCL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1,09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0,72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141,76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72159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09EF55-4D03-649F-E2BF-20363A9B9CB3}"/>
              </a:ext>
            </a:extLst>
          </p:cNvPr>
          <p:cNvSpPr txBox="1"/>
          <p:nvPr/>
        </p:nvSpPr>
        <p:spPr>
          <a:xfrm>
            <a:off x="1733765" y="4653592"/>
            <a:ext cx="5801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</a:t>
            </a:r>
            <a:r>
              <a:rPr lang="it-IT" b="1" err="1">
                <a:solidFill>
                  <a:schemeClr val="tx2"/>
                </a:solidFill>
                <a:latin typeface="Montserrat" panose="00000500000000000000" pitchFamily="2" charset="0"/>
              </a:rPr>
              <a:t>Cobblestone</a:t>
            </a:r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 random”: 102,80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528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68F8018-0740-C42E-C0F4-0969A77B0634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7" y="499097"/>
            <a:ext cx="7419814" cy="941400"/>
          </a:xfrm>
        </p:spPr>
        <p:txBody>
          <a:bodyPr/>
          <a:lstStyle/>
          <a:p>
            <a:r>
              <a:rPr lang="it-IT"/>
              <a:t>ANALISI DEI RISULTATI – CODEC LOSSLESS</a:t>
            </a:r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160E45AF-950D-4FD0-A2B0-F5502E8AE41A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BDE70-711B-0779-60DB-E8899931A391}"/>
              </a:ext>
            </a:extLst>
          </p:cNvPr>
          <p:cNvSpPr txBox="1"/>
          <p:nvPr/>
        </p:nvSpPr>
        <p:spPr>
          <a:xfrm>
            <a:off x="817737" y="1926246"/>
            <a:ext cx="2827375" cy="76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Montserrat" pitchFamily="2" charset="77"/>
              </a:rPr>
              <a:t>HEVC</a:t>
            </a:r>
            <a:r>
              <a:rPr lang="it-IT">
                <a:solidFill>
                  <a:schemeClr val="bg1"/>
                </a:solidFill>
                <a:latin typeface="Montserrat" pitchFamily="2" charset="77"/>
              </a:rPr>
              <a:t> risulta essere ancora il migliore tra i codec lossless anche sui nostri dataset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9E18FF7-55AC-9BA2-7116-B00608F0DDEE}"/>
              </a:ext>
            </a:extLst>
          </p:cNvPr>
          <p:cNvSpPr txBox="1">
            <a:spLocks/>
          </p:cNvSpPr>
          <p:nvPr/>
        </p:nvSpPr>
        <p:spPr>
          <a:xfrm>
            <a:off x="603223" y="1493649"/>
            <a:ext cx="3315046" cy="4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Conferme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7330620-D605-38B9-318A-55B3499CE4F6}"/>
              </a:ext>
            </a:extLst>
          </p:cNvPr>
          <p:cNvSpPr txBox="1">
            <a:spLocks/>
          </p:cNvSpPr>
          <p:nvPr/>
        </p:nvSpPr>
        <p:spPr>
          <a:xfrm>
            <a:off x="5207117" y="2720857"/>
            <a:ext cx="3315046" cy="4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Sui nuovi codec invece…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8F7CB0-8D88-BAE8-C85F-3290AB4E3B6D}"/>
              </a:ext>
            </a:extLst>
          </p:cNvPr>
          <p:cNvSpPr txBox="1"/>
          <p:nvPr/>
        </p:nvSpPr>
        <p:spPr>
          <a:xfrm>
            <a:off x="5032625" y="3186437"/>
            <a:ext cx="3489538" cy="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…abbiamo avuto bassi valori di compressione durante tutti gli esperimenti del benchmark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D5EFE7D-1059-C1F5-F5FC-83FA1D6AC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7858" y="2881725"/>
            <a:ext cx="897112" cy="897112"/>
          </a:xfrm>
          <a:prstGeom prst="rect">
            <a:avLst/>
          </a:prstGeom>
        </p:spPr>
      </p:pic>
      <p:pic>
        <p:nvPicPr>
          <p:cNvPr id="1030" name="Picture 6" descr="Baka luffy | One piece funny, Manga anime one piece, One ...">
            <a:extLst>
              <a:ext uri="{FF2B5EF4-FFF2-40B4-BE49-F238E27FC236}">
                <a16:creationId xmlns:a16="http://schemas.microsoft.com/office/drawing/2014/main" id="{DF5F0C2F-FD18-9D15-02BD-C39CA0EBA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71" y="1761221"/>
            <a:ext cx="904273" cy="85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One Piece Luffy Transparent HQ PNG Image, luffy png transparent -  thirstymag.com">
            <a:extLst>
              <a:ext uri="{FF2B5EF4-FFF2-40B4-BE49-F238E27FC236}">
                <a16:creationId xmlns:a16="http://schemas.microsoft.com/office/drawing/2014/main" id="{3484B2DE-F3B3-41BF-2EDD-D6E38B248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82" y="2909300"/>
            <a:ext cx="1242896" cy="84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989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82D60-536D-E69A-0EA4-84D5A107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8D6030B8-8663-A20E-9AB8-3FBC3EE380C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7" y="499097"/>
            <a:ext cx="7419814" cy="941400"/>
          </a:xfrm>
        </p:spPr>
        <p:txBody>
          <a:bodyPr/>
          <a:lstStyle/>
          <a:p>
            <a:r>
              <a:rPr lang="it-IT"/>
              <a:t>ANALISI DEI RISULTATI – CODEC LOSSY</a:t>
            </a:r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DC7B378C-CFD9-C372-3517-9B2C4DE8BE4E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09463173-D9C5-4898-86FC-85B59B85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812" y="1673895"/>
            <a:ext cx="3315046" cy="465580"/>
          </a:xfrm>
        </p:spPr>
        <p:txBody>
          <a:bodyPr/>
          <a:lstStyle/>
          <a:p>
            <a:r>
              <a:rPr lang="it-IT"/>
              <a:t>Efficacia di FLV1 e MPEG4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1F8F33-2ACD-64C0-6A0F-926CD898B9A8}"/>
              </a:ext>
            </a:extLst>
          </p:cNvPr>
          <p:cNvSpPr txBox="1"/>
          <p:nvPr/>
        </p:nvSpPr>
        <p:spPr>
          <a:xfrm>
            <a:off x="682258" y="2133344"/>
            <a:ext cx="44006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Montserrat" pitchFamily="2" charset="77"/>
              </a:rPr>
              <a:t>A parità di qualità su diversi dataset, </a:t>
            </a: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MPEG4</a:t>
            </a:r>
            <a:r>
              <a:rPr lang="it-IT" sz="1600">
                <a:solidFill>
                  <a:schemeClr val="bg1"/>
                </a:solidFill>
                <a:latin typeface="Montserrat" pitchFamily="2" charset="77"/>
              </a:rPr>
              <a:t> ha mostrato le migliori prestazioni nei test di benchmark, con il miglior rapporto di compressione e tempi di elaborazione, seguito subito dopo da </a:t>
            </a: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FLV1</a:t>
            </a:r>
            <a:r>
              <a:rPr lang="it-IT" sz="1600">
                <a:solidFill>
                  <a:schemeClr val="bg1"/>
                </a:solidFill>
                <a:latin typeface="Montserrat" pitchFamily="2" charset="77"/>
              </a:rPr>
              <a:t>.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77F640C0-F824-EDD1-8AD8-2C9DFD307D4A}"/>
              </a:ext>
            </a:extLst>
          </p:cNvPr>
          <p:cNvGrpSpPr/>
          <p:nvPr/>
        </p:nvGrpSpPr>
        <p:grpSpPr>
          <a:xfrm>
            <a:off x="5257816" y="1673895"/>
            <a:ext cx="3315046" cy="2945824"/>
            <a:chOff x="5897154" y="1012799"/>
            <a:chExt cx="3896368" cy="3818582"/>
          </a:xfrm>
        </p:grpSpPr>
        <p:pic>
          <p:nvPicPr>
            <p:cNvPr id="4" name="Picture 2" descr="The Office Young Michael Scott shaking Ed Truck's hand / HD ...">
              <a:extLst>
                <a:ext uri="{FF2B5EF4-FFF2-40B4-BE49-F238E27FC236}">
                  <a16:creationId xmlns:a16="http://schemas.microsoft.com/office/drawing/2014/main" id="{2B25E6B9-3D70-36D9-8E90-D31B8E4052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7154" y="1012799"/>
              <a:ext cx="3896368" cy="381858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MPEG4 Player - Official app in the Microsoft Store">
              <a:extLst>
                <a:ext uri="{FF2B5EF4-FFF2-40B4-BE49-F238E27FC236}">
                  <a16:creationId xmlns:a16="http://schemas.microsoft.com/office/drawing/2014/main" id="{C8290A0D-2CBB-3F93-0E02-C60CFC37F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4711" y="1268655"/>
              <a:ext cx="810480" cy="81048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>
              <a:extLst>
                <a:ext uri="{FF2B5EF4-FFF2-40B4-BE49-F238E27FC236}">
                  <a16:creationId xmlns:a16="http://schemas.microsoft.com/office/drawing/2014/main" id="{7602DF09-B532-2659-F617-36734C437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5337" y="1346095"/>
              <a:ext cx="1634089" cy="163408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9144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602166" y="445025"/>
            <a:ext cx="3486614" cy="640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200">
                <a:solidFill>
                  <a:schemeClr val="accent1"/>
                </a:solidFill>
              </a:rPr>
              <a:t>LIGHT FIELD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4294967295"/>
          </p:nvPr>
        </p:nvSpPr>
        <p:spPr>
          <a:xfrm>
            <a:off x="602166" y="1400479"/>
            <a:ext cx="4363844" cy="2934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bg1"/>
                </a:solidFill>
              </a:rPr>
              <a:t>Un </a:t>
            </a:r>
            <a:r>
              <a:rPr lang="it-IT" sz="1600" b="1">
                <a:solidFill>
                  <a:schemeClr val="bg1"/>
                </a:solidFill>
              </a:rPr>
              <a:t>Light Field</a:t>
            </a:r>
            <a:r>
              <a:rPr lang="it-IT" sz="1600">
                <a:solidFill>
                  <a:schemeClr val="bg1"/>
                </a:solidFill>
              </a:rPr>
              <a:t> è una rappresentazione dell'informazione luminosa che descrive la quantità di luce che si propaga in ogni direzione attraverso ogni punto nello spazio tridimensionale.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bg1"/>
                </a:solidFill>
              </a:rPr>
              <a:t>In pratica può essere concepito come una serie di immagini catturate dalla stessa scena, ma da diverse prospettive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solidFill>
                <a:schemeClr val="bg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700895" y="41299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Record-breaking camera keeps everything between 3 cm and 1.7 km in focus">
            <a:extLst>
              <a:ext uri="{FF2B5EF4-FFF2-40B4-BE49-F238E27FC236}">
                <a16:creationId xmlns:a16="http://schemas.microsoft.com/office/drawing/2014/main" id="{B7D8D896-CE0D-7A79-ED6A-E99D833F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672" y="1490937"/>
            <a:ext cx="3779568" cy="2519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00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96C0-D07E-E25A-7993-BD92A0518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6FA8A699-E25F-E369-6E8B-60EB5D09357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6" y="499097"/>
            <a:ext cx="7977551" cy="941400"/>
          </a:xfrm>
        </p:spPr>
        <p:txBody>
          <a:bodyPr/>
          <a:lstStyle/>
          <a:p>
            <a:r>
              <a:rPr lang="it-IT"/>
              <a:t>ANALISI DEI RISULTATI – APPROCCIO RANDOM</a:t>
            </a:r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75D01507-3AC9-26A2-6D0C-F6DC05B15466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2AA4EFB7-1C31-2D63-3981-51FD3431E3E9}"/>
              </a:ext>
            </a:extLst>
          </p:cNvPr>
          <p:cNvSpPr txBox="1">
            <a:spLocks/>
          </p:cNvSpPr>
          <p:nvPr/>
        </p:nvSpPr>
        <p:spPr>
          <a:xfrm>
            <a:off x="759193" y="1201279"/>
            <a:ext cx="5652929" cy="4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/>
            <a:r>
              <a:rPr lang="it-IT"/>
              <a:t>Dipendenza dei vari frames nei Light Field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C85E85-CC5F-985A-1D8F-1715130A3760}"/>
              </a:ext>
            </a:extLst>
          </p:cNvPr>
          <p:cNvSpPr txBox="1"/>
          <p:nvPr/>
        </p:nvSpPr>
        <p:spPr>
          <a:xfrm>
            <a:off x="759193" y="1632179"/>
            <a:ext cx="65569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Montserrat" pitchFamily="2" charset="77"/>
              </a:rPr>
              <a:t>L'approccio di compressione/decompressione dei Light Field </a:t>
            </a:r>
          </a:p>
          <a:p>
            <a:r>
              <a:rPr lang="it-IT">
                <a:solidFill>
                  <a:schemeClr val="bg1"/>
                </a:solidFill>
                <a:latin typeface="Montserrat" pitchFamily="2" charset="77"/>
              </a:rPr>
              <a:t>deve tenere conto di questa dipendenza per garantire una compressione efficiente sia in termini di tempo che di rapporto di compressione, così come per garantire la qualità dell'immagine decompressa.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EA21A66-530E-3851-D36C-45433629760E}"/>
              </a:ext>
            </a:extLst>
          </p:cNvPr>
          <p:cNvSpPr txBox="1"/>
          <p:nvPr/>
        </p:nvSpPr>
        <p:spPr>
          <a:xfrm>
            <a:off x="654159" y="3231406"/>
            <a:ext cx="8141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Infatti, i dataset con frame ordinati casualmente producono </a:t>
            </a:r>
            <a:r>
              <a:rPr lang="it-IT" sz="1800" b="1">
                <a:solidFill>
                  <a:schemeClr val="tx2"/>
                </a:solidFill>
                <a:latin typeface="Montserrat" pitchFamily="2" charset="77"/>
              </a:rPr>
              <a:t>risultati inferiori</a:t>
            </a:r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 rispetto a quelli con ordinamento coerente, indicando che la disposizione dei dati appunto influisce sull'efficienza e sulla qualità della compressione.</a:t>
            </a:r>
            <a:endParaRPr lang="it-IT" sz="1800"/>
          </a:p>
        </p:txBody>
      </p:sp>
    </p:spTree>
    <p:extLst>
      <p:ext uri="{BB962C8B-B14F-4D97-AF65-F5344CB8AC3E}">
        <p14:creationId xmlns:p14="http://schemas.microsoft.com/office/powerpoint/2010/main" val="24810849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253297"/>
            <a:ext cx="5376234" cy="861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Sviluppi futuri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512482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8">
          <a:extLst>
            <a:ext uri="{FF2B5EF4-FFF2-40B4-BE49-F238E27FC236}">
              <a16:creationId xmlns:a16="http://schemas.microsoft.com/office/drawing/2014/main" id="{0DF05EA5-60F0-1545-BB70-049317832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48">
            <a:extLst>
              <a:ext uri="{FF2B5EF4-FFF2-40B4-BE49-F238E27FC236}">
                <a16:creationId xmlns:a16="http://schemas.microsoft.com/office/drawing/2014/main" id="{1DCE0020-5C9D-DF6C-15E8-80DC37C0FECE}"/>
              </a:ext>
            </a:extLst>
          </p:cNvPr>
          <p:cNvSpPr txBox="1">
            <a:spLocks/>
          </p:cNvSpPr>
          <p:nvPr/>
        </p:nvSpPr>
        <p:spPr>
          <a:xfrm>
            <a:off x="557939" y="420765"/>
            <a:ext cx="7478662" cy="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/>
              <a:t>…LE NOSTRE IDEE PER IL FUTURO</a:t>
            </a:r>
            <a:endParaRPr lang="it-IT" sz="1800"/>
          </a:p>
        </p:txBody>
      </p:sp>
      <p:cxnSp>
        <p:nvCxnSpPr>
          <p:cNvPr id="5" name="Google Shape;267;p48">
            <a:extLst>
              <a:ext uri="{FF2B5EF4-FFF2-40B4-BE49-F238E27FC236}">
                <a16:creationId xmlns:a16="http://schemas.microsoft.com/office/drawing/2014/main" id="{C21EFDE0-C0DB-6A49-6EC8-A27B3D1BE3F9}"/>
              </a:ext>
            </a:extLst>
          </p:cNvPr>
          <p:cNvCxnSpPr>
            <a:cxnSpLocks/>
          </p:cNvCxnSpPr>
          <p:nvPr/>
        </p:nvCxnSpPr>
        <p:spPr>
          <a:xfrm>
            <a:off x="396382" y="1807682"/>
            <a:ext cx="0" cy="21684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" name="Google Shape;12797;p83">
            <a:extLst>
              <a:ext uri="{FF2B5EF4-FFF2-40B4-BE49-F238E27FC236}">
                <a16:creationId xmlns:a16="http://schemas.microsoft.com/office/drawing/2014/main" id="{9811F25F-A1CA-C38C-101E-6FAFAA35A63B}"/>
              </a:ext>
            </a:extLst>
          </p:cNvPr>
          <p:cNvGrpSpPr/>
          <p:nvPr/>
        </p:nvGrpSpPr>
        <p:grpSpPr>
          <a:xfrm>
            <a:off x="516630" y="1850822"/>
            <a:ext cx="397508" cy="448040"/>
            <a:chOff x="4017435" y="1499912"/>
            <a:chExt cx="315091" cy="359397"/>
          </a:xfrm>
        </p:grpSpPr>
        <p:sp>
          <p:nvSpPr>
            <p:cNvPr id="23" name="Google Shape;12798;p83">
              <a:extLst>
                <a:ext uri="{FF2B5EF4-FFF2-40B4-BE49-F238E27FC236}">
                  <a16:creationId xmlns:a16="http://schemas.microsoft.com/office/drawing/2014/main" id="{39078166-4EF3-7932-4553-B4DF967B02FA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" name="Google Shape;12799;p83">
              <a:extLst>
                <a:ext uri="{FF2B5EF4-FFF2-40B4-BE49-F238E27FC236}">
                  <a16:creationId xmlns:a16="http://schemas.microsoft.com/office/drawing/2014/main" id="{81777DAD-E00E-E06B-1CE1-B80C1999328A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2797;p83">
            <a:extLst>
              <a:ext uri="{FF2B5EF4-FFF2-40B4-BE49-F238E27FC236}">
                <a16:creationId xmlns:a16="http://schemas.microsoft.com/office/drawing/2014/main" id="{34EA7577-574F-4F16-9D21-ED9630B7FC53}"/>
              </a:ext>
            </a:extLst>
          </p:cNvPr>
          <p:cNvGrpSpPr/>
          <p:nvPr/>
        </p:nvGrpSpPr>
        <p:grpSpPr>
          <a:xfrm>
            <a:off x="516630" y="2553703"/>
            <a:ext cx="397508" cy="448040"/>
            <a:chOff x="4017435" y="1499912"/>
            <a:chExt cx="315091" cy="359397"/>
          </a:xfrm>
        </p:grpSpPr>
        <p:sp>
          <p:nvSpPr>
            <p:cNvPr id="6" name="Google Shape;12798;p83">
              <a:extLst>
                <a:ext uri="{FF2B5EF4-FFF2-40B4-BE49-F238E27FC236}">
                  <a16:creationId xmlns:a16="http://schemas.microsoft.com/office/drawing/2014/main" id="{395C72DF-2548-6535-7B1E-F97CA3FB9630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" name="Google Shape;12799;p83">
              <a:extLst>
                <a:ext uri="{FF2B5EF4-FFF2-40B4-BE49-F238E27FC236}">
                  <a16:creationId xmlns:a16="http://schemas.microsoft.com/office/drawing/2014/main" id="{24A4FC53-FCE3-E066-F93A-035C63E6D156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797;p83">
            <a:extLst>
              <a:ext uri="{FF2B5EF4-FFF2-40B4-BE49-F238E27FC236}">
                <a16:creationId xmlns:a16="http://schemas.microsoft.com/office/drawing/2014/main" id="{AE65186D-3D2F-05B0-DC2A-71882A71584D}"/>
              </a:ext>
            </a:extLst>
          </p:cNvPr>
          <p:cNvGrpSpPr/>
          <p:nvPr/>
        </p:nvGrpSpPr>
        <p:grpSpPr>
          <a:xfrm>
            <a:off x="516630" y="3329839"/>
            <a:ext cx="397508" cy="448040"/>
            <a:chOff x="4017435" y="1499912"/>
            <a:chExt cx="315091" cy="359397"/>
          </a:xfrm>
        </p:grpSpPr>
        <p:sp>
          <p:nvSpPr>
            <p:cNvPr id="9" name="Google Shape;12798;p83">
              <a:extLst>
                <a:ext uri="{FF2B5EF4-FFF2-40B4-BE49-F238E27FC236}">
                  <a16:creationId xmlns:a16="http://schemas.microsoft.com/office/drawing/2014/main" id="{4358D2E1-C443-8C4F-1EED-F5D08EE0AFF6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" name="Google Shape;12799;p83">
              <a:extLst>
                <a:ext uri="{FF2B5EF4-FFF2-40B4-BE49-F238E27FC236}">
                  <a16:creationId xmlns:a16="http://schemas.microsoft.com/office/drawing/2014/main" id="{60E580E0-A078-0BA7-DCB8-7DF55880913E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0364D5-E3D4-BE6F-E7C2-3C84748B5CA6}"/>
              </a:ext>
            </a:extLst>
          </p:cNvPr>
          <p:cNvSpPr txBox="1"/>
          <p:nvPr/>
        </p:nvSpPr>
        <p:spPr>
          <a:xfrm>
            <a:off x="1023526" y="3329839"/>
            <a:ext cx="761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Possibilità di implementare una semplice interfaccia grafica</a:t>
            </a:r>
          </a:p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per rendere facilmente usabile l’approccio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F6D679C-1D82-B40A-C739-A1E64C0625BE}"/>
              </a:ext>
            </a:extLst>
          </p:cNvPr>
          <p:cNvSpPr txBox="1"/>
          <p:nvPr/>
        </p:nvSpPr>
        <p:spPr>
          <a:xfrm>
            <a:off x="1034866" y="2561990"/>
            <a:ext cx="8168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Esplorazione di nuovi approcci per la compressione o decompressione oppure l'adozione di codec avanzati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30886D4-7368-26C9-9AD2-F78A51F346D0}"/>
              </a:ext>
            </a:extLst>
          </p:cNvPr>
          <p:cNvSpPr txBox="1"/>
          <p:nvPr/>
        </p:nvSpPr>
        <p:spPr>
          <a:xfrm>
            <a:off x="1034866" y="1852902"/>
            <a:ext cx="816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Esplorazione di nuovi dataset per arricchire il benchmark attuale</a:t>
            </a:r>
            <a:endParaRPr lang="it-IT" b="1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4" name="Google Shape;267;p48">
            <a:extLst>
              <a:ext uri="{FF2B5EF4-FFF2-40B4-BE49-F238E27FC236}">
                <a16:creationId xmlns:a16="http://schemas.microsoft.com/office/drawing/2014/main" id="{0180CD42-3006-9DBE-2BCC-9C7A856F9C4E}"/>
              </a:ext>
            </a:extLst>
          </p:cNvPr>
          <p:cNvCxnSpPr>
            <a:cxnSpLocks/>
          </p:cNvCxnSpPr>
          <p:nvPr/>
        </p:nvCxnSpPr>
        <p:spPr>
          <a:xfrm flipH="1">
            <a:off x="557939" y="260195"/>
            <a:ext cx="18061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126898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1075660" y="1226819"/>
            <a:ext cx="6704360" cy="1817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/>
              <a:t>GRAZIE PER </a:t>
            </a:r>
            <a:br>
              <a:rPr lang="it-IT" sz="5400"/>
            </a:br>
            <a:r>
              <a:rPr lang="it-IT" sz="5400"/>
              <a:t>L’ATTENZIONE!</a:t>
            </a:r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21920" y="310423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646771" y="445025"/>
            <a:ext cx="4921029" cy="9414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800"/>
              <a:t>SEMPLIFICHIAMO…</a:t>
            </a:r>
            <a:endParaRPr lang="it-IT"/>
          </a:p>
        </p:txBody>
      </p:sp>
      <p:cxnSp>
        <p:nvCxnSpPr>
          <p:cNvPr id="216" name="Google Shape;216;p44"/>
          <p:cNvCxnSpPr/>
          <p:nvPr/>
        </p:nvCxnSpPr>
        <p:spPr>
          <a:xfrm>
            <a:off x="713965" y="36198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DB232CD-250E-9003-7417-167F5ADF3114}"/>
              </a:ext>
            </a:extLst>
          </p:cNvPr>
          <p:cNvSpPr txBox="1"/>
          <p:nvPr/>
        </p:nvSpPr>
        <p:spPr>
          <a:xfrm>
            <a:off x="581180" y="1233426"/>
            <a:ext cx="44023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La fotografia tradizionale 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cattura solo l'intensità della luce in un punto, risultando in immagini bidimensionali con una sola area in fuoco. </a:t>
            </a:r>
          </a:p>
          <a:p>
            <a:endParaRPr lang="it-IT" sz="16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La </a:t>
            </a:r>
            <a:r>
              <a:rPr lang="it-IT" sz="16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tecnologia dei Light Fields 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cattura sia l'intensità che la direzione dei raggi luminosi, consentendo di regolare la messa a fuoco dopo la cattura dell'immagine e di ottenere dettagli in più piani nello spazio tridimensionale.</a:t>
            </a:r>
          </a:p>
        </p:txBody>
      </p:sp>
      <p:pic>
        <p:nvPicPr>
          <p:cNvPr id="9" name="Picture 6" descr="Fotografare con lo smartphone, come fare foto perfette. - Lonely Planet">
            <a:extLst>
              <a:ext uri="{FF2B5EF4-FFF2-40B4-BE49-F238E27FC236}">
                <a16:creationId xmlns:a16="http://schemas.microsoft.com/office/drawing/2014/main" id="{1D3DA23D-2186-9556-FD76-247BCD9D7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t="5638" r="16850" b="10243"/>
          <a:stretch/>
        </p:blipFill>
        <p:spPr bwMode="auto">
          <a:xfrm>
            <a:off x="6011748" y="501378"/>
            <a:ext cx="2086252" cy="16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4CD0CA0-200C-3F9D-0D63-D244D883E522}"/>
              </a:ext>
            </a:extLst>
          </p:cNvPr>
          <p:cNvSpPr txBox="1"/>
          <p:nvPr/>
        </p:nvSpPr>
        <p:spPr>
          <a:xfrm>
            <a:off x="6011748" y="2204910"/>
            <a:ext cx="2206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i="1">
                <a:solidFill>
                  <a:schemeClr val="bg1"/>
                </a:solidFill>
                <a:latin typeface="Montserrat" panose="00000500000000000000" pitchFamily="2" charset="0"/>
              </a:rPr>
              <a:t>Immagine a singolo scatto</a:t>
            </a:r>
            <a:endParaRPr lang="it-IT" sz="1100" i="1">
              <a:latin typeface="Montserrat" panose="00000500000000000000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3A5F98E-DF8E-CD5F-1DA1-5849EC25D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943081" y="2765180"/>
            <a:ext cx="2343833" cy="187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0B241C9-65CA-3D9C-06D1-3EAA520AD5F5}"/>
              </a:ext>
            </a:extLst>
          </p:cNvPr>
          <p:cNvSpPr txBox="1"/>
          <p:nvPr/>
        </p:nvSpPr>
        <p:spPr>
          <a:xfrm>
            <a:off x="6097335" y="4642122"/>
            <a:ext cx="2189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 i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it-IT"/>
              <a:t>Light Field</a:t>
            </a:r>
          </a:p>
        </p:txBody>
      </p:sp>
    </p:spTree>
    <p:extLst>
      <p:ext uri="{BB962C8B-B14F-4D97-AF65-F5344CB8AC3E}">
        <p14:creationId xmlns:p14="http://schemas.microsoft.com/office/powerpoint/2010/main" val="133653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995751" y="1482263"/>
            <a:ext cx="3665567" cy="1013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UTILIZZO OGGI DEI LIGHT FIELDS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995751" y="2378928"/>
            <a:ext cx="3843447" cy="1932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bg1"/>
                </a:solidFill>
              </a:rPr>
              <a:t>Rispetto ad un'immagine singola, il Light Field racchiude una maggiore quantità di dati, il che lo rende estremamente utile in diverse applicazioni, tra cui la </a:t>
            </a:r>
            <a:r>
              <a:rPr lang="it-IT" b="1">
                <a:solidFill>
                  <a:schemeClr val="bg1"/>
                </a:solidFill>
              </a:rPr>
              <a:t>robotica</a:t>
            </a:r>
            <a:r>
              <a:rPr lang="it-IT">
                <a:solidFill>
                  <a:schemeClr val="bg1"/>
                </a:solidFill>
              </a:rPr>
              <a:t>, la </a:t>
            </a:r>
            <a:r>
              <a:rPr lang="it-IT" b="1">
                <a:solidFill>
                  <a:schemeClr val="bg1"/>
                </a:solidFill>
              </a:rPr>
              <a:t>realtà aumentata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bg1"/>
                </a:solidFill>
              </a:rPr>
              <a:t>e la </a:t>
            </a:r>
            <a:r>
              <a:rPr lang="it-IT" b="1">
                <a:solidFill>
                  <a:schemeClr val="bg1"/>
                </a:solidFill>
              </a:rPr>
              <a:t>realtà virtuale</a:t>
            </a:r>
            <a:r>
              <a:rPr lang="it-IT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905482" y="1488263"/>
            <a:ext cx="0" cy="271946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 rotWithShape="1">
          <a:blip r:embed="rId3"/>
          <a:srcRect l="26392" r="2639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55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758283" y="445025"/>
            <a:ext cx="5441039" cy="819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800">
                <a:solidFill>
                  <a:schemeClr val="accent1"/>
                </a:solidFill>
              </a:rPr>
              <a:t>COME SI OTTENGONO?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84663" y="1429166"/>
            <a:ext cx="4371278" cy="3226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Per catturare un Light Field, si utilizza una telecamera che registra non solo la luminosità e il colore delle immagini, ma anche la direzione dei raggi luminosi.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Queste informazioni consentono di ricostruire la posizione da cui provengono i raggi luminosi, consentendo di creare un modello tridimensionale della scena fotografata.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884663" y="414022"/>
            <a:ext cx="29045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94D3A800-CE69-6535-2959-CD696A8F3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897674" y="1583473"/>
            <a:ext cx="2818932" cy="2114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36237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2850</Words>
  <Application>Microsoft Office PowerPoint</Application>
  <PresentationFormat>Presentazione su schermo (16:9)</PresentationFormat>
  <Paragraphs>800</Paragraphs>
  <Slides>63</Slides>
  <Notes>48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63</vt:i4>
      </vt:variant>
    </vt:vector>
  </HeadingPairs>
  <TitlesOfParts>
    <vt:vector size="69" baseType="lpstr">
      <vt:lpstr>Montserrat</vt:lpstr>
      <vt:lpstr>Montserrat Light</vt:lpstr>
      <vt:lpstr>Arial</vt:lpstr>
      <vt:lpstr>Montserrat ExtraLight</vt:lpstr>
      <vt:lpstr>Montserrat ExtraBold</vt:lpstr>
      <vt:lpstr>Futuristic Background by Slidesgo</vt:lpstr>
      <vt:lpstr>Light Field Image  Compression </vt:lpstr>
      <vt:lpstr>LUCA BOFFA</vt:lpstr>
      <vt:lpstr>Introduzione</vt:lpstr>
      <vt:lpstr>GLI OLOGRAMMI</vt:lpstr>
      <vt:lpstr>CHI C’È DIETRO GLI OLOGRAMMI?</vt:lpstr>
      <vt:lpstr>LIGHT FIELD</vt:lpstr>
      <vt:lpstr>SEMPLIFICHIAMO…</vt:lpstr>
      <vt:lpstr>UTILIZZO OGGI DEI LIGHT FIELDS</vt:lpstr>
      <vt:lpstr>COME SI OTTENGONO?</vt:lpstr>
      <vt:lpstr>MODALITÀ DI CATTURA</vt:lpstr>
      <vt:lpstr>MODALITÀ DI CATTURA</vt:lpstr>
      <vt:lpstr>ESEMPIO DI RISULTATI SUL DATASET “ROOM” UTILIZZANDO CODEC LOSSLESS</vt:lpstr>
      <vt:lpstr>ESEMPIO DI RISULTATI SUL DATASET “ROOM” UTILIZZANDO CODEC LOSSLESS</vt:lpstr>
      <vt:lpstr>Presentazione standard di PowerPoint</vt:lpstr>
      <vt:lpstr>Presentazione standard di PowerPoint</vt:lpstr>
      <vt:lpstr>Il nostro studio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METODOLOGIA - BENCHMARKING</vt:lpstr>
      <vt:lpstr>IMPLEMENTAZIONE</vt:lpstr>
      <vt:lpstr>ESPERIMENTI SVOLTI</vt:lpstr>
      <vt:lpstr>DATASET UTILIZZATI DAI NOSTRI PREDECESSORI</vt:lpstr>
      <vt:lpstr>CODEC UTILIZZATI DAI NOSTRI PREDECESSORI</vt:lpstr>
      <vt:lpstr>Presentazione standard di PowerPoint</vt:lpstr>
      <vt:lpstr>Presentazione standard di PowerPoint</vt:lpstr>
      <vt:lpstr>Presentazione standard di PowerPoint</vt:lpstr>
      <vt:lpstr>AGGIUNTI 7 DATASET ALLO STUDIO</vt:lpstr>
      <vt:lpstr>AGGIUNTI 8 CODEC ALLO STUDIO</vt:lpstr>
      <vt:lpstr>INDICE SSIM</vt:lpstr>
      <vt:lpstr>MODIFICA IMPLEMENTAZIONE SSIM</vt:lpstr>
      <vt:lpstr>METRICA AGGIUNTA: INDICE PSNR</vt:lpstr>
      <vt:lpstr>TEST INDICE SSIM</vt:lpstr>
      <vt:lpstr>TEST INDICE SSIM</vt:lpstr>
      <vt:lpstr>TEST INDICE PSNR</vt:lpstr>
      <vt:lpstr>NOMENCLATURA ESPERIMENTI</vt:lpstr>
      <vt:lpstr>ESPERIMENTI EFFETTUATI</vt:lpstr>
      <vt:lpstr>Presentazione standard di PowerPoint</vt:lpstr>
      <vt:lpstr>RISULTATI SUL DATASET “Art Gallery” UTILIZZANDO CODEC Lossless 2022</vt:lpstr>
      <vt:lpstr>RISULTATI SUL DATASET “Art Gallery” random UTILIZZANDO CODEC Lossless 2022</vt:lpstr>
      <vt:lpstr>RISULTATI SUL DATASET “Blob” UTILIZZANDO CODEC Lossless 2022</vt:lpstr>
      <vt:lpstr>RISULTATI SUL DATASET “Blob” random UTILIZZANDO CODEC Lossless 2022</vt:lpstr>
      <vt:lpstr>PARAMETRO SSIM FISSATO PER UNIFORMARE LA VALUTAZIONE</vt:lpstr>
      <vt:lpstr>RISULTATI SUL DATASET “Art Gallery” UTILIZZANDO CODEC  Lossy 2023</vt:lpstr>
      <vt:lpstr>RISULTATI SUL DATASET “Art Gallery” UTILIZZANDO CODEC  Lossless 2023</vt:lpstr>
      <vt:lpstr>RISULTATI SUL DATASET “Art Gallery” random UTILIZZANDO CODEC  Lossy 2023</vt:lpstr>
      <vt:lpstr>RISULTATI SUL DATASET “Art Gallery” random UTILIZZANDO CODEC  Lossless 2023</vt:lpstr>
      <vt:lpstr>RISULTATI SUL DATASET “Cobblestone” UTILIZZANDO CODEC  Lossy 2023</vt:lpstr>
      <vt:lpstr>RISULTATI SUL DATASET “Cobblestone” UTILIZZANDO CODEC  Lossy 2023</vt:lpstr>
      <vt:lpstr>RISULTATI SUL DATASET “Cobblestone” UTILIZZANDO CODEC  Lossy 2023</vt:lpstr>
      <vt:lpstr>RISULTATI SUL DATASET “Cobblestone” UTILIZZANDO CODEC  Lossless 2023</vt:lpstr>
      <vt:lpstr>RISULTATI SUL DATASET “Cobblestone” random UTILIZZANDO CODEC  Lossy 2023</vt:lpstr>
      <vt:lpstr>RISULTATI SUL DATASET “Cobblestone” random UTILIZZANDO CODEC  Lossy 2023</vt:lpstr>
      <vt:lpstr>RISULTATI SUL DATASET “Cobblestone” random UTILIZZANDO CODEC  Lossy 2023</vt:lpstr>
      <vt:lpstr>RISULTATI SUL DATASET “Cobblestone” random UTILIZZANDO CODEC  Lossless 2023</vt:lpstr>
      <vt:lpstr>ANALISI DEI RISULTATI – CODEC LOSSLESS</vt:lpstr>
      <vt:lpstr>ANALISI DEI RISULTATI – CODEC LOSSY</vt:lpstr>
      <vt:lpstr>ANALISI DEI RISULTATI – APPROCCIO RANDOM</vt:lpstr>
      <vt:lpstr>Sviluppi futuri</vt:lpstr>
      <vt:lpstr>Presentazione standard di PowerPoint</vt:lpstr>
      <vt:lpstr>GRAZIE PER 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Field</dc:title>
  <cp:lastModifiedBy>MATTEO DELLA ROCCA</cp:lastModifiedBy>
  <cp:revision>4</cp:revision>
  <dcterms:modified xsi:type="dcterms:W3CDTF">2024-02-22T10:23:27Z</dcterms:modified>
</cp:coreProperties>
</file>